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1" r:id="rId4"/>
  </p:sldMasterIdLst>
  <p:notesMasterIdLst>
    <p:notesMasterId r:id="rId24"/>
  </p:notesMasterIdLst>
  <p:handoutMasterIdLst>
    <p:handoutMasterId r:id="rId25"/>
  </p:handoutMasterIdLst>
  <p:sldIdLst>
    <p:sldId id="286" r:id="rId5"/>
    <p:sldId id="287" r:id="rId6"/>
    <p:sldId id="258" r:id="rId7"/>
    <p:sldId id="260" r:id="rId8"/>
    <p:sldId id="263" r:id="rId9"/>
    <p:sldId id="264" r:id="rId10"/>
    <p:sldId id="265" r:id="rId11"/>
    <p:sldId id="266" r:id="rId12"/>
    <p:sldId id="285" r:id="rId13"/>
    <p:sldId id="284" r:id="rId14"/>
    <p:sldId id="268" r:id="rId15"/>
    <p:sldId id="273" r:id="rId16"/>
    <p:sldId id="274" r:id="rId17"/>
    <p:sldId id="275" r:id="rId18"/>
    <p:sldId id="279" r:id="rId19"/>
    <p:sldId id="289" r:id="rId20"/>
    <p:sldId id="288" r:id="rId21"/>
    <p:sldId id="282" r:id="rId22"/>
    <p:sldId id="283" r:id="rId23"/>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3FCF3D-099C-A4CE-4439-CA5B670A3D5C}" name="Allyson B. Byk" initials="ABB" userId="S::BykA@asme.org::16d983a4-f82a-44b8-93a8-f616529a6ca5" providerId="AD"/>
  <p188:author id="{4B23B374-513B-3CBB-A8AE-11AC37DEF664}" name="Christian A. Sanna" initials="CAS" userId="S::SannaC@asme.org::97bbf125-0d6b-43e6-bb07-a5a71b7f3c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13" clrIdx="0">
    <p:extLst>
      <p:ext uri="{19B8F6BF-5375-455C-9EA6-DF929625EA0E}">
        <p15:presenceInfo xmlns:p15="http://schemas.microsoft.com/office/powerpoint/2012/main" userId="S-1-5-21-2567133279-126380308-195766442-8640" providerId="AD"/>
      </p:ext>
    </p:extLst>
  </p:cmAuthor>
  <p:cmAuthor id="2" name="Allyson B. Byk" initials="ABB" lastIdx="5" clrIdx="1">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69696"/>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949D3E-CF24-4A6B-99E3-6C7CEDEAC55C}" v="8" dt="2023-06-12T14:52:38.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2150" autoAdjust="0"/>
  </p:normalViewPr>
  <p:slideViewPr>
    <p:cSldViewPr>
      <p:cViewPr varScale="1">
        <p:scale>
          <a:sx n="62" d="100"/>
          <a:sy n="62" d="100"/>
        </p:scale>
        <p:origin x="2050" y="48"/>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p:scale>
          <a:sx n="75" d="100"/>
          <a:sy n="75" d="100"/>
        </p:scale>
        <p:origin x="3900" y="6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Maslowski" userId="4a6ee28e-24f1-4419-88ae-c961a3c94e38" providerId="ADAL" clId="{B755B96E-BABC-4B55-8342-D9E835B0F581}"/>
    <pc:docChg chg="modSld">
      <pc:chgData name="Adam Maslowski" userId="4a6ee28e-24f1-4419-88ae-c961a3c94e38" providerId="ADAL" clId="{B755B96E-BABC-4B55-8342-D9E835B0F581}" dt="2023-03-14T12:59:53.952" v="15"/>
      <pc:docMkLst>
        <pc:docMk/>
      </pc:docMkLst>
      <pc:sldChg chg="modCm">
        <pc:chgData name="Adam Maslowski" userId="4a6ee28e-24f1-4419-88ae-c961a3c94e38" providerId="ADAL" clId="{B755B96E-BABC-4B55-8342-D9E835B0F581}" dt="2023-03-14T12:56:55.406" v="13"/>
        <pc:sldMkLst>
          <pc:docMk/>
          <pc:sldMk cId="0" sldId="266"/>
        </pc:sldMkLst>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14T12:56:55.406" v="13"/>
              <pc2:cmMkLst xmlns:pc2="http://schemas.microsoft.com/office/powerpoint/2019/9/main/command">
                <pc:docMk/>
                <pc:sldMk cId="0" sldId="266"/>
                <pc2:cmMk id="{71F61100-AFEC-4D84-BAC1-19882C5BEA2D}"/>
              </pc2:cmMkLst>
              <pc226:cmRplyChg chg="add">
                <pc226:chgData name="Adam Maslowski" userId="4a6ee28e-24f1-4419-88ae-c961a3c94e38" providerId="ADAL" clId="{B755B96E-BABC-4B55-8342-D9E835B0F581}" dt="2023-03-14T12:56:55.406" v="13"/>
                <pc2:cmRplyMkLst xmlns:pc2="http://schemas.microsoft.com/office/powerpoint/2019/9/main/command">
                  <pc:docMk/>
                  <pc:sldMk cId="0" sldId="266"/>
                  <pc2:cmMk id="{71F61100-AFEC-4D84-BAC1-19882C5BEA2D}"/>
                  <pc2:cmRplyMk id="{49A4EB38-3661-49B1-9DEE-40D1519269C9}"/>
                </pc2:cmRplyMkLst>
              </pc226:cmRplyChg>
            </pc226:cmChg>
          </p:ext>
        </pc:extLst>
      </pc:sldChg>
      <pc:sldChg chg="modCm">
        <pc:chgData name="Adam Maslowski" userId="4a6ee28e-24f1-4419-88ae-c961a3c94e38" providerId="ADAL" clId="{B755B96E-BABC-4B55-8342-D9E835B0F581}" dt="2023-03-14T12:58:13.550" v="14"/>
        <pc:sldMkLst>
          <pc:docMk/>
          <pc:sldMk cId="0" sldId="268"/>
        </pc:sldMkLst>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14T12:58:13.550" v="14"/>
              <pc2:cmMkLst xmlns:pc2="http://schemas.microsoft.com/office/powerpoint/2019/9/main/command">
                <pc:docMk/>
                <pc:sldMk cId="0" sldId="268"/>
                <pc2:cmMk id="{A896BFC3-75A8-491E-AE71-F3997F750737}"/>
              </pc2:cmMkLst>
              <pc226:cmRplyChg chg="add mod">
                <pc226:chgData name="Adam Maslowski" userId="4a6ee28e-24f1-4419-88ae-c961a3c94e38" providerId="ADAL" clId="{B755B96E-BABC-4B55-8342-D9E835B0F581}" dt="2023-03-14T12:58:13.550" v="14"/>
                <pc2:cmRplyMkLst xmlns:pc2="http://schemas.microsoft.com/office/powerpoint/2019/9/main/command">
                  <pc:docMk/>
                  <pc:sldMk cId="0" sldId="268"/>
                  <pc2:cmMk id="{A896BFC3-75A8-491E-AE71-F3997F750737}"/>
                  <pc2:cmRplyMk id="{D2264029-870C-4EDB-82F7-84CB5FD0213B}"/>
                </pc2:cmRplyMkLst>
              </pc226:cmRplyChg>
            </pc226:cmChg>
          </p:ext>
        </pc:extLst>
      </pc:sldChg>
      <pc:sldChg chg="modCm">
        <pc:chgData name="Adam Maslowski" userId="4a6ee28e-24f1-4419-88ae-c961a3c94e38" providerId="ADAL" clId="{B755B96E-BABC-4B55-8342-D9E835B0F581}" dt="2023-03-08T15:45:14.836" v="4"/>
        <pc:sldMkLst>
          <pc:docMk/>
          <pc:sldMk cId="0" sldId="273"/>
        </pc:sldMkLst>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08T15:42:31.498" v="3"/>
              <pc2:cmMkLst xmlns:pc2="http://schemas.microsoft.com/office/powerpoint/2019/9/main/command">
                <pc:docMk/>
                <pc:sldMk cId="0" sldId="273"/>
                <pc2:cmMk id="{CB3D4995-A753-4759-AE6E-500EC026F0F6}"/>
              </pc2:cmMkLst>
              <pc226:cmRplyChg chg="add">
                <pc226:chgData name="Adam Maslowski" userId="4a6ee28e-24f1-4419-88ae-c961a3c94e38" providerId="ADAL" clId="{B755B96E-BABC-4B55-8342-D9E835B0F581}" dt="2023-03-08T15:42:31.498" v="3"/>
                <pc2:cmRplyMkLst xmlns:pc2="http://schemas.microsoft.com/office/powerpoint/2019/9/main/command">
                  <pc:docMk/>
                  <pc:sldMk cId="0" sldId="273"/>
                  <pc2:cmMk id="{CB3D4995-A753-4759-AE6E-500EC026F0F6}"/>
                  <pc2:cmRplyMk id="{ACC2D8BB-F057-4C1C-A4C0-B526BC2DC3B9}"/>
                </pc2:cmRplyMkLst>
              </pc226:cmRplyChg>
            </pc226:cmChg>
            <pc226:cmChg xmlns:pc226="http://schemas.microsoft.com/office/powerpoint/2022/06/main/command" chg="">
              <pc226:chgData name="Adam Maslowski" userId="4a6ee28e-24f1-4419-88ae-c961a3c94e38" providerId="ADAL" clId="{B755B96E-BABC-4B55-8342-D9E835B0F581}" dt="2023-03-08T15:45:14.836" v="4"/>
              <pc2:cmMkLst xmlns:pc2="http://schemas.microsoft.com/office/powerpoint/2019/9/main/command">
                <pc:docMk/>
                <pc:sldMk cId="0" sldId="273"/>
                <pc2:cmMk id="{3F3D8CEA-DBD0-44BB-B8B3-486E16F7939D}"/>
              </pc2:cmMkLst>
              <pc226:cmRplyChg chg="add">
                <pc226:chgData name="Adam Maslowski" userId="4a6ee28e-24f1-4419-88ae-c961a3c94e38" providerId="ADAL" clId="{B755B96E-BABC-4B55-8342-D9E835B0F581}" dt="2023-03-08T15:45:14.836" v="4"/>
                <pc2:cmRplyMkLst xmlns:pc2="http://schemas.microsoft.com/office/powerpoint/2019/9/main/command">
                  <pc:docMk/>
                  <pc:sldMk cId="0" sldId="273"/>
                  <pc2:cmMk id="{3F3D8CEA-DBD0-44BB-B8B3-486E16F7939D}"/>
                  <pc2:cmRplyMk id="{F21CBBA2-9520-4CCE-8533-8425529B13E6}"/>
                </pc2:cmRplyMkLst>
              </pc226:cmRplyChg>
            </pc226:cmChg>
          </p:ext>
        </pc:extLst>
      </pc:sldChg>
      <pc:sldChg chg="addCm">
        <pc:chgData name="Adam Maslowski" userId="4a6ee28e-24f1-4419-88ae-c961a3c94e38" providerId="ADAL" clId="{B755B96E-BABC-4B55-8342-D9E835B0F581}" dt="2023-03-08T16:11:56.335" v="12"/>
        <pc:sldMkLst>
          <pc:docMk/>
          <pc:sldMk cId="0" sldId="274"/>
        </pc:sldMkLst>
        <pc:extLst>
          <p:ext xmlns:p="http://schemas.openxmlformats.org/presentationml/2006/main" uri="{D6D511B9-2390-475A-947B-AFAB55BFBCF1}">
            <pc226:cmChg xmlns:pc226="http://schemas.microsoft.com/office/powerpoint/2022/06/main/command" chg="add">
              <pc226:chgData name="Adam Maslowski" userId="4a6ee28e-24f1-4419-88ae-c961a3c94e38" providerId="ADAL" clId="{B755B96E-BABC-4B55-8342-D9E835B0F581}" dt="2023-03-08T16:11:56.335" v="12"/>
              <pc2:cmMkLst xmlns:pc2="http://schemas.microsoft.com/office/powerpoint/2019/9/main/command">
                <pc:docMk/>
                <pc:sldMk cId="0" sldId="274"/>
                <pc2:cmMk id="{990205A6-A5F4-486F-B018-E6D5759ABE6A}"/>
              </pc2:cmMkLst>
            </pc226:cmChg>
          </p:ext>
        </pc:extLst>
      </pc:sldChg>
      <pc:sldChg chg="modCm">
        <pc:chgData name="Adam Maslowski" userId="4a6ee28e-24f1-4419-88ae-c961a3c94e38" providerId="ADAL" clId="{B755B96E-BABC-4B55-8342-D9E835B0F581}" dt="2023-03-14T12:59:53.952" v="15"/>
        <pc:sldMkLst>
          <pc:docMk/>
          <pc:sldMk cId="0" sldId="275"/>
        </pc:sldMkLst>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14T12:59:53.952" v="15"/>
              <pc2:cmMkLst xmlns:pc2="http://schemas.microsoft.com/office/powerpoint/2019/9/main/command">
                <pc:docMk/>
                <pc:sldMk cId="0" sldId="275"/>
                <pc2:cmMk id="{FD572D61-7546-4C85-A04D-8D48B920FF8F}"/>
              </pc2:cmMkLst>
              <pc226:cmRplyChg chg="add mod">
                <pc226:chgData name="Adam Maslowski" userId="4a6ee28e-24f1-4419-88ae-c961a3c94e38" providerId="ADAL" clId="{B755B96E-BABC-4B55-8342-D9E835B0F581}" dt="2023-03-14T12:59:53.952" v="15"/>
                <pc2:cmRplyMkLst xmlns:pc2="http://schemas.microsoft.com/office/powerpoint/2019/9/main/command">
                  <pc:docMk/>
                  <pc:sldMk cId="0" sldId="275"/>
                  <pc2:cmMk id="{FD572D61-7546-4C85-A04D-8D48B920FF8F}"/>
                  <pc2:cmRplyMk id="{9A9E6A07-4C86-4E46-966A-D3FE0B300995}"/>
                </pc2:cmRplyMkLst>
              </pc226:cmRplyChg>
            </pc226:cmChg>
          </p:ext>
        </pc:extLst>
      </pc:sldChg>
      <pc:sldChg chg="modSp mod modCm">
        <pc:chgData name="Adam Maslowski" userId="4a6ee28e-24f1-4419-88ae-c961a3c94e38" providerId="ADAL" clId="{B755B96E-BABC-4B55-8342-D9E835B0F581}" dt="2023-03-08T15:51:15.570" v="8"/>
        <pc:sldMkLst>
          <pc:docMk/>
          <pc:sldMk cId="0" sldId="279"/>
        </pc:sldMkLst>
        <pc:spChg chg="mod">
          <ac:chgData name="Adam Maslowski" userId="4a6ee28e-24f1-4419-88ae-c961a3c94e38" providerId="ADAL" clId="{B755B96E-BABC-4B55-8342-D9E835B0F581}" dt="2023-03-08T15:49:53.503" v="7" actId="207"/>
          <ac:spMkLst>
            <pc:docMk/>
            <pc:sldMk cId="0" sldId="279"/>
            <ac:spMk id="21509"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08T15:51:15.570" v="8"/>
              <pc2:cmMkLst xmlns:pc2="http://schemas.microsoft.com/office/powerpoint/2019/9/main/command">
                <pc:docMk/>
                <pc:sldMk cId="0" sldId="279"/>
                <pc2:cmMk id="{5F55BB68-33EC-4D22-B849-1D34EE85DF95}"/>
              </pc2:cmMkLst>
              <pc226:cmRplyChg chg="add">
                <pc226:chgData name="Adam Maslowski" userId="4a6ee28e-24f1-4419-88ae-c961a3c94e38" providerId="ADAL" clId="{B755B96E-BABC-4B55-8342-D9E835B0F581}" dt="2023-03-08T15:51:15.570" v="8"/>
                <pc2:cmRplyMkLst xmlns:pc2="http://schemas.microsoft.com/office/powerpoint/2019/9/main/command">
                  <pc:docMk/>
                  <pc:sldMk cId="0" sldId="279"/>
                  <pc2:cmMk id="{5F55BB68-33EC-4D22-B849-1D34EE85DF95}"/>
                  <pc2:cmRplyMk id="{5CC6D839-FEAC-4E41-AE57-3794BFDEE9EE}"/>
                </pc2:cmRplyMkLst>
              </pc226:cmRplyChg>
            </pc226:cmChg>
            <pc226:cmChg xmlns:pc226="http://schemas.microsoft.com/office/powerpoint/2022/06/main/command" chg="">
              <pc226:chgData name="Adam Maslowski" userId="4a6ee28e-24f1-4419-88ae-c961a3c94e38" providerId="ADAL" clId="{B755B96E-BABC-4B55-8342-D9E835B0F581}" dt="2023-03-08T15:47:40.016" v="6"/>
              <pc2:cmMkLst xmlns:pc2="http://schemas.microsoft.com/office/powerpoint/2019/9/main/command">
                <pc:docMk/>
                <pc:sldMk cId="0" sldId="279"/>
                <pc2:cmMk id="{1D7CC2BB-9864-43D7-ACE6-91BC0904DA73}"/>
              </pc2:cmMkLst>
              <pc226:cmRplyChg chg="add">
                <pc226:chgData name="Adam Maslowski" userId="4a6ee28e-24f1-4419-88ae-c961a3c94e38" providerId="ADAL" clId="{B755B96E-BABC-4B55-8342-D9E835B0F581}" dt="2023-03-08T15:47:40.016" v="6"/>
                <pc2:cmRplyMkLst xmlns:pc2="http://schemas.microsoft.com/office/powerpoint/2019/9/main/command">
                  <pc:docMk/>
                  <pc:sldMk cId="0" sldId="279"/>
                  <pc2:cmMk id="{1D7CC2BB-9864-43D7-ACE6-91BC0904DA73}"/>
                  <pc2:cmRplyMk id="{A7077410-E2C8-45C9-B7BE-934ECAD2EBCD}"/>
                </pc2:cmRplyMkLst>
              </pc226:cmRplyChg>
            </pc226:cmChg>
          </p:ext>
        </pc:extLst>
      </pc:sldChg>
      <pc:sldChg chg="modSp mod modCm">
        <pc:chgData name="Adam Maslowski" userId="4a6ee28e-24f1-4419-88ae-c961a3c94e38" providerId="ADAL" clId="{B755B96E-BABC-4B55-8342-D9E835B0F581}" dt="2023-03-08T15:55:35.742" v="11"/>
        <pc:sldMkLst>
          <pc:docMk/>
          <pc:sldMk cId="0" sldId="282"/>
        </pc:sldMkLst>
        <pc:spChg chg="mod">
          <ac:chgData name="Adam Maslowski" userId="4a6ee28e-24f1-4419-88ae-c961a3c94e38" providerId="ADAL" clId="{B755B96E-BABC-4B55-8342-D9E835B0F581}" dt="2023-03-08T15:54:06.459" v="9" actId="207"/>
          <ac:spMkLst>
            <pc:docMk/>
            <pc:sldMk cId="0" sldId="282"/>
            <ac:spMk id="24581"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08T15:55:35.742" v="11"/>
              <pc2:cmMkLst xmlns:pc2="http://schemas.microsoft.com/office/powerpoint/2019/9/main/command">
                <pc:docMk/>
                <pc:sldMk cId="0" sldId="282"/>
                <pc2:cmMk id="{9D277C28-F5E9-4DE9-A024-6EC2ED031DCD}"/>
              </pc2:cmMkLst>
              <pc226:cmRplyChg chg="add">
                <pc226:chgData name="Adam Maslowski" userId="4a6ee28e-24f1-4419-88ae-c961a3c94e38" providerId="ADAL" clId="{B755B96E-BABC-4B55-8342-D9E835B0F581}" dt="2023-03-08T15:55:35.742" v="11"/>
                <pc2:cmRplyMkLst xmlns:pc2="http://schemas.microsoft.com/office/powerpoint/2019/9/main/command">
                  <pc:docMk/>
                  <pc:sldMk cId="0" sldId="282"/>
                  <pc2:cmMk id="{9D277C28-F5E9-4DE9-A024-6EC2ED031DCD}"/>
                  <pc2:cmRplyMk id="{2FE7E610-1BEE-4FAF-8B29-5A42B0069C3A}"/>
                </pc2:cmRplyMkLst>
              </pc226:cmRplyChg>
            </pc226:cmChg>
            <pc226:cmChg xmlns:pc226="http://schemas.microsoft.com/office/powerpoint/2022/06/main/command" chg="">
              <pc226:chgData name="Adam Maslowski" userId="4a6ee28e-24f1-4419-88ae-c961a3c94e38" providerId="ADAL" clId="{B755B96E-BABC-4B55-8342-D9E835B0F581}" dt="2023-03-08T15:54:10.454" v="10"/>
              <pc2:cmMkLst xmlns:pc2="http://schemas.microsoft.com/office/powerpoint/2019/9/main/command">
                <pc:docMk/>
                <pc:sldMk cId="0" sldId="282"/>
                <pc2:cmMk id="{764AC99F-5C1B-4513-A27C-02B062742420}"/>
              </pc2:cmMkLst>
              <pc226:cmRplyChg chg="add">
                <pc226:chgData name="Adam Maslowski" userId="4a6ee28e-24f1-4419-88ae-c961a3c94e38" providerId="ADAL" clId="{B755B96E-BABC-4B55-8342-D9E835B0F581}" dt="2023-03-08T15:54:10.454" v="10"/>
                <pc2:cmRplyMkLst xmlns:pc2="http://schemas.microsoft.com/office/powerpoint/2019/9/main/command">
                  <pc:docMk/>
                  <pc:sldMk cId="0" sldId="282"/>
                  <pc2:cmMk id="{764AC99F-5C1B-4513-A27C-02B062742420}"/>
                  <pc2:cmRplyMk id="{524EFF1B-BA60-42C3-9CC8-7EB5B4BFCCFE}"/>
                </pc2:cmRplyMkLst>
              </pc226:cmRplyChg>
            </pc226:cmChg>
          </p:ext>
        </pc:extLst>
      </pc:sldChg>
      <pc:sldChg chg="modCm">
        <pc:chgData name="Adam Maslowski" userId="4a6ee28e-24f1-4419-88ae-c961a3c94e38" providerId="ADAL" clId="{B755B96E-BABC-4B55-8342-D9E835B0F581}" dt="2023-03-08T15:20:41.010" v="1"/>
        <pc:sldMkLst>
          <pc:docMk/>
          <pc:sldMk cId="0" sldId="284"/>
        </pc:sldMkLst>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08T15:20:41.010" v="1"/>
              <pc2:cmMkLst xmlns:pc2="http://schemas.microsoft.com/office/powerpoint/2019/9/main/command">
                <pc:docMk/>
                <pc:sldMk cId="0" sldId="284"/>
                <pc2:cmMk id="{BA81FBD2-776F-4DA7-8734-C72534C21A88}"/>
              </pc2:cmMkLst>
              <pc226:cmRplyChg chg="add">
                <pc226:chgData name="Adam Maslowski" userId="4a6ee28e-24f1-4419-88ae-c961a3c94e38" providerId="ADAL" clId="{B755B96E-BABC-4B55-8342-D9E835B0F581}" dt="2023-03-08T15:20:41.010" v="1"/>
                <pc2:cmRplyMkLst xmlns:pc2="http://schemas.microsoft.com/office/powerpoint/2019/9/main/command">
                  <pc:docMk/>
                  <pc:sldMk cId="0" sldId="284"/>
                  <pc2:cmMk id="{BA81FBD2-776F-4DA7-8734-C72534C21A88}"/>
                  <pc2:cmRplyMk id="{84D15B4A-D373-434B-8C2B-7F0251BCA219}"/>
                </pc2:cmRplyMkLst>
              </pc226:cmRplyChg>
            </pc226:cmChg>
          </p:ext>
        </pc:extLst>
      </pc:sldChg>
      <pc:sldChg chg="modCm">
        <pc:chgData name="Adam Maslowski" userId="4a6ee28e-24f1-4419-88ae-c961a3c94e38" providerId="ADAL" clId="{B755B96E-BABC-4B55-8342-D9E835B0F581}" dt="2023-03-08T15:14:28.197" v="0"/>
        <pc:sldMkLst>
          <pc:docMk/>
          <pc:sldMk cId="875314891" sldId="285"/>
        </pc:sldMkLst>
        <pc:extLst>
          <p:ext xmlns:p="http://schemas.openxmlformats.org/presentationml/2006/main" uri="{D6D511B9-2390-475A-947B-AFAB55BFBCF1}">
            <pc226:cmChg xmlns:pc226="http://schemas.microsoft.com/office/powerpoint/2022/06/main/command" chg="">
              <pc226:chgData name="Adam Maslowski" userId="4a6ee28e-24f1-4419-88ae-c961a3c94e38" providerId="ADAL" clId="{B755B96E-BABC-4B55-8342-D9E835B0F581}" dt="2023-03-08T15:14:28.197" v="0"/>
              <pc2:cmMkLst xmlns:pc2="http://schemas.microsoft.com/office/powerpoint/2019/9/main/command">
                <pc:docMk/>
                <pc:sldMk cId="875314891" sldId="285"/>
                <pc2:cmMk id="{EB053A17-E3FE-4782-9A86-060B3256C931}"/>
              </pc2:cmMkLst>
              <pc226:cmRplyChg chg="add">
                <pc226:chgData name="Adam Maslowski" userId="4a6ee28e-24f1-4419-88ae-c961a3c94e38" providerId="ADAL" clId="{B755B96E-BABC-4B55-8342-D9E835B0F581}" dt="2023-03-08T15:14:28.197" v="0"/>
                <pc2:cmRplyMkLst xmlns:pc2="http://schemas.microsoft.com/office/powerpoint/2019/9/main/command">
                  <pc:docMk/>
                  <pc:sldMk cId="875314891" sldId="285"/>
                  <pc2:cmMk id="{EB053A17-E3FE-4782-9A86-060B3256C931}"/>
                  <pc2:cmRplyMk id="{59BD5C39-9BD7-4B1A-97E8-B68587BB95A8}"/>
                </pc2:cmRplyMkLst>
              </pc226:cmRplyChg>
            </pc226:cmChg>
          </p:ext>
        </pc:extLst>
      </pc:sldChg>
    </pc:docChg>
  </pc:docChgLst>
  <pc:docChgLst>
    <pc:chgData name="Adam Maslowski" userId="4a6ee28e-24f1-4419-88ae-c961a3c94e38" providerId="ADAL" clId="{47949D3E-CF24-4A6B-99E3-6C7CEDEAC55C}"/>
    <pc:docChg chg="undo custSel modSld">
      <pc:chgData name="Adam Maslowski" userId="4a6ee28e-24f1-4419-88ae-c961a3c94e38" providerId="ADAL" clId="{47949D3E-CF24-4A6B-99E3-6C7CEDEAC55C}" dt="2023-06-12T15:26:37.217" v="47" actId="108"/>
      <pc:docMkLst>
        <pc:docMk/>
      </pc:docMkLst>
      <pc:sldChg chg="modSp mod">
        <pc:chgData name="Adam Maslowski" userId="4a6ee28e-24f1-4419-88ae-c961a3c94e38" providerId="ADAL" clId="{47949D3E-CF24-4A6B-99E3-6C7CEDEAC55C}" dt="2023-06-12T14:53:04.276" v="45" actId="20577"/>
        <pc:sldMkLst>
          <pc:docMk/>
          <pc:sldMk cId="0" sldId="258"/>
        </pc:sldMkLst>
        <pc:spChg chg="mod">
          <ac:chgData name="Adam Maslowski" userId="4a6ee28e-24f1-4419-88ae-c961a3c94e38" providerId="ADAL" clId="{47949D3E-CF24-4A6B-99E3-6C7CEDEAC55C}" dt="2023-06-12T14:53:04.276" v="45" actId="20577"/>
          <ac:spMkLst>
            <pc:docMk/>
            <pc:sldMk cId="0" sldId="258"/>
            <ac:spMk id="4106" creationId="{00000000-0000-0000-0000-000000000000}"/>
          </ac:spMkLst>
        </pc:spChg>
        <pc:spChg chg="mod">
          <ac:chgData name="Adam Maslowski" userId="4a6ee28e-24f1-4419-88ae-c961a3c94e38" providerId="ADAL" clId="{47949D3E-CF24-4A6B-99E3-6C7CEDEAC55C}" dt="2023-06-12T14:52:41.587" v="21" actId="20577"/>
          <ac:spMkLst>
            <pc:docMk/>
            <pc:sldMk cId="0" sldId="258"/>
            <ac:spMk id="4108" creationId="{00000000-0000-0000-0000-000000000000}"/>
          </ac:spMkLst>
        </pc:spChg>
        <pc:spChg chg="mod">
          <ac:chgData name="Adam Maslowski" userId="4a6ee28e-24f1-4419-88ae-c961a3c94e38" providerId="ADAL" clId="{47949D3E-CF24-4A6B-99E3-6C7CEDEAC55C}" dt="2023-06-12T14:52:04.859" v="11" actId="20578"/>
          <ac:spMkLst>
            <pc:docMk/>
            <pc:sldMk cId="0" sldId="258"/>
            <ac:spMk id="4109" creationId="{00000000-0000-0000-0000-000000000000}"/>
          </ac:spMkLst>
        </pc:spChg>
      </pc:sldChg>
      <pc:sldChg chg="modNotesTx">
        <pc:chgData name="Adam Maslowski" userId="4a6ee28e-24f1-4419-88ae-c961a3c94e38" providerId="ADAL" clId="{47949D3E-CF24-4A6B-99E3-6C7CEDEAC55C}" dt="2023-06-12T15:26:37.217" v="47" actId="108"/>
        <pc:sldMkLst>
          <pc:docMk/>
          <pc:sldMk cId="0" sldId="260"/>
        </pc:sldMkLst>
      </pc:sldChg>
    </pc:docChg>
  </pc:docChgLst>
  <pc:docChgLst>
    <pc:chgData name="Adam Maslowski" userId="4a6ee28e-24f1-4419-88ae-c961a3c94e38" providerId="ADAL" clId="{F261C0F4-860F-43FD-B3AB-E20A590D8313}"/>
    <pc:docChg chg="undo custSel modSld modMainMaster">
      <pc:chgData name="Adam Maslowski" userId="4a6ee28e-24f1-4419-88ae-c961a3c94e38" providerId="ADAL" clId="{F261C0F4-860F-43FD-B3AB-E20A590D8313}" dt="2023-05-03T19:09:17.506" v="563" actId="108"/>
      <pc:docMkLst>
        <pc:docMk/>
      </pc:docMkLst>
      <pc:sldChg chg="modSp mod delCm">
        <pc:chgData name="Adam Maslowski" userId="4a6ee28e-24f1-4419-88ae-c961a3c94e38" providerId="ADAL" clId="{F261C0F4-860F-43FD-B3AB-E20A590D8313}" dt="2023-05-03T19:09:17.506" v="563" actId="108"/>
        <pc:sldMkLst>
          <pc:docMk/>
          <pc:sldMk cId="0" sldId="258"/>
        </pc:sldMkLst>
        <pc:spChg chg="mod">
          <ac:chgData name="Adam Maslowski" userId="4a6ee28e-24f1-4419-88ae-c961a3c94e38" providerId="ADAL" clId="{F261C0F4-860F-43FD-B3AB-E20A590D8313}" dt="2023-05-03T19:09:00.044" v="555" actId="20577"/>
          <ac:spMkLst>
            <pc:docMk/>
            <pc:sldMk cId="0" sldId="258"/>
            <ac:spMk id="4106" creationId="{00000000-0000-0000-0000-000000000000}"/>
          </ac:spMkLst>
        </pc:spChg>
        <pc:spChg chg="mod">
          <ac:chgData name="Adam Maslowski" userId="4a6ee28e-24f1-4419-88ae-c961a3c94e38" providerId="ADAL" clId="{F261C0F4-860F-43FD-B3AB-E20A590D8313}" dt="2023-05-03T19:09:17.506" v="563" actId="108"/>
          <ac:spMkLst>
            <pc:docMk/>
            <pc:sldMk cId="0" sldId="258"/>
            <ac:spMk id="4108"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19:03.627" v="20"/>
              <pc2:cmMkLst xmlns:pc2="http://schemas.microsoft.com/office/powerpoint/2019/9/main/command">
                <pc:docMk/>
                <pc:sldMk cId="0" sldId="258"/>
                <pc2:cmMk id="{25C9B270-D4AC-4557-ADA7-4118558452D7}"/>
              </pc2:cmMkLst>
            </pc226:cmChg>
          </p:ext>
        </pc:extLst>
      </pc:sldChg>
      <pc:sldChg chg="modSp mod delCm modCm modNotesTx">
        <pc:chgData name="Adam Maslowski" userId="4a6ee28e-24f1-4419-88ae-c961a3c94e38" providerId="ADAL" clId="{F261C0F4-860F-43FD-B3AB-E20A590D8313}" dt="2023-05-03T18:18:59.636" v="19"/>
        <pc:sldMkLst>
          <pc:docMk/>
          <pc:sldMk cId="0" sldId="260"/>
        </pc:sldMkLst>
        <pc:spChg chg="mod">
          <ac:chgData name="Adam Maslowski" userId="4a6ee28e-24f1-4419-88ae-c961a3c94e38" providerId="ADAL" clId="{F261C0F4-860F-43FD-B3AB-E20A590D8313}" dt="2023-05-03T18:18:51.182" v="18" actId="108"/>
          <ac:spMkLst>
            <pc:docMk/>
            <pc:sldMk cId="0" sldId="260"/>
            <ac:spMk id="614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F261C0F4-860F-43FD-B3AB-E20A590D8313}" dt="2023-05-03T18:18:59.636" v="19"/>
              <pc2:cmMkLst xmlns:pc2="http://schemas.microsoft.com/office/powerpoint/2019/9/main/command">
                <pc:docMk/>
                <pc:sldMk cId="0" sldId="260"/>
                <pc2:cmMk id="{CEFD4D3A-D643-4426-9612-DB1F7EC04B6F}"/>
              </pc2:cmMkLst>
            </pc226:cmChg>
          </p:ext>
        </pc:extLst>
      </pc:sldChg>
      <pc:sldChg chg="modSp mod delCm modCm modNotesTx">
        <pc:chgData name="Adam Maslowski" userId="4a6ee28e-24f1-4419-88ae-c961a3c94e38" providerId="ADAL" clId="{F261C0F4-860F-43FD-B3AB-E20A590D8313}" dt="2023-05-03T18:23:15.689" v="56" actId="20577"/>
        <pc:sldMkLst>
          <pc:docMk/>
          <pc:sldMk cId="0" sldId="265"/>
        </pc:sldMkLst>
        <pc:spChg chg="mod">
          <ac:chgData name="Adam Maslowski" userId="4a6ee28e-24f1-4419-88ae-c961a3c94e38" providerId="ADAL" clId="{F261C0F4-860F-43FD-B3AB-E20A590D8313}" dt="2023-05-03T18:19:53.420" v="52" actId="108"/>
          <ac:spMkLst>
            <pc:docMk/>
            <pc:sldMk cId="0" sldId="265"/>
            <ac:spMk id="10244" creationId="{00000000-0000-0000-0000-000000000000}"/>
          </ac:spMkLst>
        </pc:spChg>
        <pc:spChg chg="mod">
          <ac:chgData name="Adam Maslowski" userId="4a6ee28e-24f1-4419-88ae-c961a3c94e38" providerId="ADAL" clId="{F261C0F4-860F-43FD-B3AB-E20A590D8313}" dt="2023-05-03T18:19:57.380" v="53" actId="108"/>
          <ac:spMkLst>
            <pc:docMk/>
            <pc:sldMk cId="0" sldId="265"/>
            <ac:spMk id="10245"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F261C0F4-860F-43FD-B3AB-E20A590D8313}" dt="2023-05-03T18:20:02.251" v="54"/>
              <pc2:cmMkLst xmlns:pc2="http://schemas.microsoft.com/office/powerpoint/2019/9/main/command">
                <pc:docMk/>
                <pc:sldMk cId="0" sldId="265"/>
                <pc2:cmMk id="{9B0C4C21-1610-4602-A1EB-2410CE048D30}"/>
              </pc2:cmMkLst>
            </pc226:cmChg>
          </p:ext>
        </pc:extLst>
      </pc:sldChg>
      <pc:sldChg chg="modSp mod delCm">
        <pc:chgData name="Adam Maslowski" userId="4a6ee28e-24f1-4419-88ae-c961a3c94e38" providerId="ADAL" clId="{F261C0F4-860F-43FD-B3AB-E20A590D8313}" dt="2023-05-03T18:23:41.559" v="60"/>
        <pc:sldMkLst>
          <pc:docMk/>
          <pc:sldMk cId="0" sldId="266"/>
        </pc:sldMkLst>
        <pc:spChg chg="mod">
          <ac:chgData name="Adam Maslowski" userId="4a6ee28e-24f1-4419-88ae-c961a3c94e38" providerId="ADAL" clId="{F261C0F4-860F-43FD-B3AB-E20A590D8313}" dt="2023-05-03T18:23:27.234" v="58" actId="20578"/>
          <ac:spMkLst>
            <pc:docMk/>
            <pc:sldMk cId="0" sldId="266"/>
            <ac:spMk id="11270"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1"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2"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3" creationId="{00000000-0000-0000-0000-000000000000}"/>
          </ac:spMkLst>
        </pc:spChg>
        <pc:spChg chg="mod">
          <ac:chgData name="Adam Maslowski" userId="4a6ee28e-24f1-4419-88ae-c961a3c94e38" providerId="ADAL" clId="{F261C0F4-860F-43FD-B3AB-E20A590D8313}" dt="2023-05-03T18:23:31.839" v="59" actId="108"/>
          <ac:spMkLst>
            <pc:docMk/>
            <pc:sldMk cId="0" sldId="266"/>
            <ac:spMk id="11274"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5"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6"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7"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8"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79"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80" creationId="{00000000-0000-0000-0000-000000000000}"/>
          </ac:spMkLst>
        </pc:spChg>
        <pc:spChg chg="mod">
          <ac:chgData name="Adam Maslowski" userId="4a6ee28e-24f1-4419-88ae-c961a3c94e38" providerId="ADAL" clId="{F261C0F4-860F-43FD-B3AB-E20A590D8313}" dt="2023-05-03T18:23:27.234" v="58" actId="20578"/>
          <ac:spMkLst>
            <pc:docMk/>
            <pc:sldMk cId="0" sldId="266"/>
            <ac:spMk id="11281" creationId="{00000000-0000-0000-0000-000000000000}"/>
          </ac:spMkLst>
        </pc:spChg>
        <pc:grpChg chg="mod">
          <ac:chgData name="Adam Maslowski" userId="4a6ee28e-24f1-4419-88ae-c961a3c94e38" providerId="ADAL" clId="{F261C0F4-860F-43FD-B3AB-E20A590D8313}" dt="2023-05-03T18:23:27.234" v="58" actId="20578"/>
          <ac:grpSpMkLst>
            <pc:docMk/>
            <pc:sldMk cId="0" sldId="266"/>
            <ac:grpSpMk id="11269" creationId="{00000000-0000-0000-0000-000000000000}"/>
          </ac:grpSpMkLst>
        </pc:gr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23:41.559" v="60"/>
              <pc2:cmMkLst xmlns:pc2="http://schemas.microsoft.com/office/powerpoint/2019/9/main/command">
                <pc:docMk/>
                <pc:sldMk cId="0" sldId="266"/>
                <pc2:cmMk id="{71F61100-AFEC-4D84-BAC1-19882C5BEA2D}"/>
              </pc2:cmMkLst>
            </pc226:cmChg>
          </p:ext>
        </pc:extLst>
      </pc:sldChg>
      <pc:sldChg chg="modSp mod delCm modNotesTx">
        <pc:chgData name="Adam Maslowski" userId="4a6ee28e-24f1-4419-88ae-c961a3c94e38" providerId="ADAL" clId="{F261C0F4-860F-43FD-B3AB-E20A590D8313}" dt="2023-05-03T18:33:17.273" v="162"/>
        <pc:sldMkLst>
          <pc:docMk/>
          <pc:sldMk cId="0" sldId="268"/>
        </pc:sldMkLst>
        <pc:spChg chg="mod">
          <ac:chgData name="Adam Maslowski" userId="4a6ee28e-24f1-4419-88ae-c961a3c94e38" providerId="ADAL" clId="{F261C0F4-860F-43FD-B3AB-E20A590D8313}" dt="2023-05-03T18:33:13.336" v="161" actId="108"/>
          <ac:spMkLst>
            <pc:docMk/>
            <pc:sldMk cId="0" sldId="268"/>
            <ac:spMk id="1331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33:17.273" v="162"/>
              <pc2:cmMkLst xmlns:pc2="http://schemas.microsoft.com/office/powerpoint/2019/9/main/command">
                <pc:docMk/>
                <pc:sldMk cId="0" sldId="268"/>
                <pc2:cmMk id="{A896BFC3-75A8-491E-AE71-F3997F750737}"/>
              </pc2:cmMkLst>
            </pc226:cmChg>
          </p:ext>
        </pc:extLst>
      </pc:sldChg>
      <pc:sldChg chg="modSp mod delCm modNotesTx">
        <pc:chgData name="Adam Maslowski" userId="4a6ee28e-24f1-4419-88ae-c961a3c94e38" providerId="ADAL" clId="{F261C0F4-860F-43FD-B3AB-E20A590D8313}" dt="2023-05-03T18:39:25.236" v="266" actId="6549"/>
        <pc:sldMkLst>
          <pc:docMk/>
          <pc:sldMk cId="0" sldId="273"/>
        </pc:sldMkLst>
        <pc:spChg chg="mod">
          <ac:chgData name="Adam Maslowski" userId="4a6ee28e-24f1-4419-88ae-c961a3c94e38" providerId="ADAL" clId="{F261C0F4-860F-43FD-B3AB-E20A590D8313}" dt="2023-05-03T18:39:11.347" v="246" actId="6549"/>
          <ac:spMkLst>
            <pc:docMk/>
            <pc:sldMk cId="0" sldId="273"/>
            <ac:spMk id="15365"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35:32.691" v="190"/>
              <pc2:cmMkLst xmlns:pc2="http://schemas.microsoft.com/office/powerpoint/2019/9/main/command">
                <pc:docMk/>
                <pc:sldMk cId="0" sldId="273"/>
                <pc2:cmMk id="{CB3D4995-A753-4759-AE6E-500EC026F0F6}"/>
              </pc2:cmMkLst>
            </pc226:cmChg>
            <pc226:cmChg xmlns:pc226="http://schemas.microsoft.com/office/powerpoint/2022/06/main/command" chg="del">
              <pc226:chgData name="Adam Maslowski" userId="4a6ee28e-24f1-4419-88ae-c961a3c94e38" providerId="ADAL" clId="{F261C0F4-860F-43FD-B3AB-E20A590D8313}" dt="2023-05-03T18:35:44.433" v="191"/>
              <pc2:cmMkLst xmlns:pc2="http://schemas.microsoft.com/office/powerpoint/2019/9/main/command">
                <pc:docMk/>
                <pc:sldMk cId="0" sldId="273"/>
                <pc2:cmMk id="{3F3D8CEA-DBD0-44BB-B8B3-486E16F7939D}"/>
              </pc2:cmMkLst>
            </pc226:cmChg>
          </p:ext>
        </pc:extLst>
      </pc:sldChg>
      <pc:sldChg chg="modSp mod delCm modCm modNotesTx">
        <pc:chgData name="Adam Maslowski" userId="4a6ee28e-24f1-4419-88ae-c961a3c94e38" providerId="ADAL" clId="{F261C0F4-860F-43FD-B3AB-E20A590D8313}" dt="2023-05-03T18:39:56.656" v="299"/>
        <pc:sldMkLst>
          <pc:docMk/>
          <pc:sldMk cId="0" sldId="274"/>
        </pc:sldMkLst>
        <pc:spChg chg="mod">
          <ac:chgData name="Adam Maslowski" userId="4a6ee28e-24f1-4419-88ae-c961a3c94e38" providerId="ADAL" clId="{F261C0F4-860F-43FD-B3AB-E20A590D8313}" dt="2023-05-03T18:39:53.383" v="298" actId="108"/>
          <ac:spMkLst>
            <pc:docMk/>
            <pc:sldMk cId="0" sldId="274"/>
            <ac:spMk id="1638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F261C0F4-860F-43FD-B3AB-E20A590D8313}" dt="2023-05-03T18:39:56.656" v="299"/>
              <pc2:cmMkLst xmlns:pc2="http://schemas.microsoft.com/office/powerpoint/2019/9/main/command">
                <pc:docMk/>
                <pc:sldMk cId="0" sldId="274"/>
                <pc2:cmMk id="{990205A6-A5F4-486F-B018-E6D5759ABE6A}"/>
              </pc2:cmMkLst>
            </pc226:cmChg>
          </p:ext>
        </pc:extLst>
      </pc:sldChg>
      <pc:sldChg chg="delCm modNotesTx">
        <pc:chgData name="Adam Maslowski" userId="4a6ee28e-24f1-4419-88ae-c961a3c94e38" providerId="ADAL" clId="{F261C0F4-860F-43FD-B3AB-E20A590D8313}" dt="2023-05-03T18:42:19.966" v="315"/>
        <pc:sldMkLst>
          <pc:docMk/>
          <pc:sldMk cId="0" sldId="275"/>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42:19.966" v="315"/>
              <pc2:cmMkLst xmlns:pc2="http://schemas.microsoft.com/office/powerpoint/2019/9/main/command">
                <pc:docMk/>
                <pc:sldMk cId="0" sldId="275"/>
                <pc2:cmMk id="{FD572D61-7546-4C85-A04D-8D48B920FF8F}"/>
              </pc2:cmMkLst>
            </pc226:cmChg>
          </p:ext>
        </pc:extLst>
      </pc:sldChg>
      <pc:sldChg chg="modSp mod delCm modCm modNotesTx">
        <pc:chgData name="Adam Maslowski" userId="4a6ee28e-24f1-4419-88ae-c961a3c94e38" providerId="ADAL" clId="{F261C0F4-860F-43FD-B3AB-E20A590D8313}" dt="2023-05-03T18:52:21.223" v="331"/>
        <pc:sldMkLst>
          <pc:docMk/>
          <pc:sldMk cId="0" sldId="279"/>
        </pc:sldMkLst>
        <pc:spChg chg="mod">
          <ac:chgData name="Adam Maslowski" userId="4a6ee28e-24f1-4419-88ae-c961a3c94e38" providerId="ADAL" clId="{F261C0F4-860F-43FD-B3AB-E20A590D8313}" dt="2023-05-03T18:52:10.561" v="330" actId="108"/>
          <ac:spMkLst>
            <pc:docMk/>
            <pc:sldMk cId="0" sldId="279"/>
            <ac:spMk id="2150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F261C0F4-860F-43FD-B3AB-E20A590D8313}" dt="2023-05-03T18:52:21.223" v="331"/>
              <pc2:cmMkLst xmlns:pc2="http://schemas.microsoft.com/office/powerpoint/2019/9/main/command">
                <pc:docMk/>
                <pc:sldMk cId="0" sldId="279"/>
                <pc2:cmMk id="{5F55BB68-33EC-4D22-B849-1D34EE85DF95}"/>
              </pc2:cmMkLst>
            </pc226:cmChg>
            <pc226:cmChg xmlns:pc226="http://schemas.microsoft.com/office/powerpoint/2022/06/main/command" chg="del">
              <pc226:chgData name="Adam Maslowski" userId="4a6ee28e-24f1-4419-88ae-c961a3c94e38" providerId="ADAL" clId="{F261C0F4-860F-43FD-B3AB-E20A590D8313}" dt="2023-05-03T18:52:06.430" v="329"/>
              <pc2:cmMkLst xmlns:pc2="http://schemas.microsoft.com/office/powerpoint/2019/9/main/command">
                <pc:docMk/>
                <pc:sldMk cId="0" sldId="279"/>
                <pc2:cmMk id="{1D7CC2BB-9864-43D7-ACE6-91BC0904DA73}"/>
              </pc2:cmMkLst>
            </pc226:cmChg>
          </p:ext>
        </pc:extLst>
      </pc:sldChg>
      <pc:sldChg chg="modSp mod delCm modCm modNotesTx">
        <pc:chgData name="Adam Maslowski" userId="4a6ee28e-24f1-4419-88ae-c961a3c94e38" providerId="ADAL" clId="{F261C0F4-860F-43FD-B3AB-E20A590D8313}" dt="2023-05-03T18:58:39.933" v="444"/>
        <pc:sldMkLst>
          <pc:docMk/>
          <pc:sldMk cId="0" sldId="282"/>
        </pc:sldMkLst>
        <pc:spChg chg="mod">
          <ac:chgData name="Adam Maslowski" userId="4a6ee28e-24f1-4419-88ae-c961a3c94e38" providerId="ADAL" clId="{F261C0F4-860F-43FD-B3AB-E20A590D8313}" dt="2023-05-03T18:58:28.346" v="441" actId="6549"/>
          <ac:spMkLst>
            <pc:docMk/>
            <pc:sldMk cId="0" sldId="282"/>
            <ac:spMk id="24581"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F261C0F4-860F-43FD-B3AB-E20A590D8313}" dt="2023-05-03T18:58:39.933" v="444"/>
              <pc2:cmMkLst xmlns:pc2="http://schemas.microsoft.com/office/powerpoint/2019/9/main/command">
                <pc:docMk/>
                <pc:sldMk cId="0" sldId="282"/>
                <pc2:cmMk id="{9D277C28-F5E9-4DE9-A024-6EC2ED031DCD}"/>
              </pc2:cmMkLst>
            </pc226:cmChg>
            <pc226:cmChg xmlns:pc226="http://schemas.microsoft.com/office/powerpoint/2022/06/main/command" chg="del">
              <pc226:chgData name="Adam Maslowski" userId="4a6ee28e-24f1-4419-88ae-c961a3c94e38" providerId="ADAL" clId="{F261C0F4-860F-43FD-B3AB-E20A590D8313}" dt="2023-05-03T18:58:37.891" v="443"/>
              <pc2:cmMkLst xmlns:pc2="http://schemas.microsoft.com/office/powerpoint/2019/9/main/command">
                <pc:docMk/>
                <pc:sldMk cId="0" sldId="282"/>
                <pc2:cmMk id="{764AC99F-5C1B-4513-A27C-02B062742420}"/>
              </pc2:cmMkLst>
            </pc226:cmChg>
          </p:ext>
        </pc:extLst>
      </pc:sldChg>
      <pc:sldChg chg="modSp mod">
        <pc:chgData name="Adam Maslowski" userId="4a6ee28e-24f1-4419-88ae-c961a3c94e38" providerId="ADAL" clId="{F261C0F4-860F-43FD-B3AB-E20A590D8313}" dt="2023-05-03T18:58:53.250" v="445" actId="108"/>
        <pc:sldMkLst>
          <pc:docMk/>
          <pc:sldMk cId="0" sldId="283"/>
        </pc:sldMkLst>
        <pc:spChg chg="mod">
          <ac:chgData name="Adam Maslowski" userId="4a6ee28e-24f1-4419-88ae-c961a3c94e38" providerId="ADAL" clId="{F261C0F4-860F-43FD-B3AB-E20A590D8313}" dt="2023-05-03T18:58:53.250" v="445" actId="108"/>
          <ac:spMkLst>
            <pc:docMk/>
            <pc:sldMk cId="0" sldId="283"/>
            <ac:spMk id="25605" creationId="{00000000-0000-0000-0000-000000000000}"/>
          </ac:spMkLst>
        </pc:spChg>
      </pc:sldChg>
      <pc:sldChg chg="modSp mod delCm modCm modNotesTx">
        <pc:chgData name="Adam Maslowski" userId="4a6ee28e-24f1-4419-88ae-c961a3c94e38" providerId="ADAL" clId="{F261C0F4-860F-43FD-B3AB-E20A590D8313}" dt="2023-05-03T18:32:41.219" v="114"/>
        <pc:sldMkLst>
          <pc:docMk/>
          <pc:sldMk cId="0" sldId="284"/>
        </pc:sldMkLst>
        <pc:spChg chg="mod">
          <ac:chgData name="Adam Maslowski" userId="4a6ee28e-24f1-4419-88ae-c961a3c94e38" providerId="ADAL" clId="{F261C0F4-860F-43FD-B3AB-E20A590D8313}" dt="2023-05-03T18:32:06.893" v="103" actId="20577"/>
          <ac:spMkLst>
            <pc:docMk/>
            <pc:sldMk cId="0" sldId="284"/>
            <ac:spMk id="1433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F261C0F4-860F-43FD-B3AB-E20A590D8313}" dt="2023-05-03T18:32:41.219" v="114"/>
              <pc2:cmMkLst xmlns:pc2="http://schemas.microsoft.com/office/powerpoint/2019/9/main/command">
                <pc:docMk/>
                <pc:sldMk cId="0" sldId="284"/>
                <pc2:cmMk id="{BA81FBD2-776F-4DA7-8734-C72534C21A88}"/>
              </pc2:cmMkLst>
            </pc226:cmChg>
          </p:ext>
        </pc:extLst>
      </pc:sldChg>
      <pc:sldChg chg="modSp mod delCm modNotesTx">
        <pc:chgData name="Adam Maslowski" userId="4a6ee28e-24f1-4419-88ae-c961a3c94e38" providerId="ADAL" clId="{F261C0F4-860F-43FD-B3AB-E20A590D8313}" dt="2023-05-03T18:24:46.769" v="101"/>
        <pc:sldMkLst>
          <pc:docMk/>
          <pc:sldMk cId="875314891" sldId="285"/>
        </pc:sldMkLst>
        <pc:spChg chg="mod">
          <ac:chgData name="Adam Maslowski" userId="4a6ee28e-24f1-4419-88ae-c961a3c94e38" providerId="ADAL" clId="{F261C0F4-860F-43FD-B3AB-E20A590D8313}" dt="2023-05-03T18:24:42.245" v="100" actId="108"/>
          <ac:spMkLst>
            <pc:docMk/>
            <pc:sldMk cId="875314891" sldId="285"/>
            <ac:spMk id="1331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24:46.769" v="101"/>
              <pc2:cmMkLst xmlns:pc2="http://schemas.microsoft.com/office/powerpoint/2019/9/main/command">
                <pc:docMk/>
                <pc:sldMk cId="875314891" sldId="285"/>
                <pc2:cmMk id="{EB053A17-E3FE-4782-9A86-060B3256C931}"/>
              </pc2:cmMkLst>
            </pc226:cmChg>
          </p:ext>
        </pc:extLst>
      </pc:sldChg>
      <pc:sldChg chg="modSp mod delCm">
        <pc:chgData name="Adam Maslowski" userId="4a6ee28e-24f1-4419-88ae-c961a3c94e38" providerId="ADAL" clId="{F261C0F4-860F-43FD-B3AB-E20A590D8313}" dt="2023-05-03T18:19:08.028" v="21"/>
        <pc:sldMkLst>
          <pc:docMk/>
          <pc:sldMk cId="3762070610" sldId="286"/>
        </pc:sldMkLst>
        <pc:spChg chg="mod">
          <ac:chgData name="Adam Maslowski" userId="4a6ee28e-24f1-4419-88ae-c961a3c94e38" providerId="ADAL" clId="{F261C0F4-860F-43FD-B3AB-E20A590D8313}" dt="2023-05-03T18:17:34.584" v="0" actId="13926"/>
          <ac:spMkLst>
            <pc:docMk/>
            <pc:sldMk cId="3762070610" sldId="286"/>
            <ac:spMk id="6" creationId="{00000000-0000-0000-0000-000000000000}"/>
          </ac:spMkLst>
        </pc:spChg>
        <pc:spChg chg="mod">
          <ac:chgData name="Adam Maslowski" userId="4a6ee28e-24f1-4419-88ae-c961a3c94e38" providerId="ADAL" clId="{F261C0F4-860F-43FD-B3AB-E20A590D8313}" dt="2023-05-03T18:17:42.110" v="3" actId="14100"/>
          <ac:spMkLst>
            <pc:docMk/>
            <pc:sldMk cId="3762070610" sldId="286"/>
            <ac:spMk id="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F261C0F4-860F-43FD-B3AB-E20A590D8313}" dt="2023-05-03T18:19:08.028" v="21"/>
              <pc2:cmMkLst xmlns:pc2="http://schemas.microsoft.com/office/powerpoint/2019/9/main/command">
                <pc:docMk/>
                <pc:sldMk cId="3762070610" sldId="286"/>
                <pc2:cmMk id="{5C7F4049-E281-4A4E-A7FC-28D84A7DFFC6}"/>
              </pc2:cmMkLst>
            </pc226:cmChg>
          </p:ext>
        </pc:extLst>
      </pc:sldChg>
      <pc:sldChg chg="modSp mod">
        <pc:chgData name="Adam Maslowski" userId="4a6ee28e-24f1-4419-88ae-c961a3c94e38" providerId="ADAL" clId="{F261C0F4-860F-43FD-B3AB-E20A590D8313}" dt="2023-05-03T18:17:48.475" v="8" actId="20577"/>
        <pc:sldMkLst>
          <pc:docMk/>
          <pc:sldMk cId="951384917" sldId="287"/>
        </pc:sldMkLst>
        <pc:spChg chg="mod">
          <ac:chgData name="Adam Maslowski" userId="4a6ee28e-24f1-4419-88ae-c961a3c94e38" providerId="ADAL" clId="{F261C0F4-860F-43FD-B3AB-E20A590D8313}" dt="2023-05-03T18:17:48.475" v="8" actId="20577"/>
          <ac:spMkLst>
            <pc:docMk/>
            <pc:sldMk cId="951384917" sldId="287"/>
            <ac:spMk id="7" creationId="{00000000-0000-0000-0000-000000000000}"/>
          </ac:spMkLst>
        </pc:spChg>
      </pc:sldChg>
      <pc:sldChg chg="modSp mod modNotesTx">
        <pc:chgData name="Adam Maslowski" userId="4a6ee28e-24f1-4419-88ae-c961a3c94e38" providerId="ADAL" clId="{F261C0F4-860F-43FD-B3AB-E20A590D8313}" dt="2023-05-03T18:52:44.497" v="341" actId="108"/>
        <pc:sldMkLst>
          <pc:docMk/>
          <pc:sldMk cId="2112329768" sldId="289"/>
        </pc:sldMkLst>
        <pc:spChg chg="mod">
          <ac:chgData name="Adam Maslowski" userId="4a6ee28e-24f1-4419-88ae-c961a3c94e38" providerId="ADAL" clId="{F261C0F4-860F-43FD-B3AB-E20A590D8313}" dt="2023-05-03T18:52:44.497" v="341" actId="108"/>
          <ac:spMkLst>
            <pc:docMk/>
            <pc:sldMk cId="2112329768" sldId="289"/>
            <ac:spMk id="22533" creationId="{00000000-0000-0000-0000-000000000000}"/>
          </ac:spMkLst>
        </pc:spChg>
      </pc:sldChg>
      <pc:sldMasterChg chg="modSp mod">
        <pc:chgData name="Adam Maslowski" userId="4a6ee28e-24f1-4419-88ae-c961a3c94e38" providerId="ADAL" clId="{F261C0F4-860F-43FD-B3AB-E20A590D8313}" dt="2023-05-03T18:18:12.539" v="12" actId="6549"/>
        <pc:sldMasterMkLst>
          <pc:docMk/>
          <pc:sldMasterMk cId="0" sldId="2147483721"/>
        </pc:sldMasterMkLst>
        <pc:spChg chg="mod">
          <ac:chgData name="Adam Maslowski" userId="4a6ee28e-24f1-4419-88ae-c961a3c94e38" providerId="ADAL" clId="{F261C0F4-860F-43FD-B3AB-E20A590D8313}" dt="2023-05-03T18:18:12.539" v="12" actId="6549"/>
          <ac:spMkLst>
            <pc:docMk/>
            <pc:sldMasterMk cId="0" sldId="2147483721"/>
            <ac:spMk id="9"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F00CCCCA-F012-4313-8630-E5DCD9073F37}" type="datetimeFigureOut">
              <a:rPr lang="en-US" smtClean="0"/>
              <a:t>6/12/2023</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9126FC58-2550-484F-BEC0-3C7233A9F225}" type="slidenum">
              <a:rPr lang="en-US" smtClean="0"/>
              <a:t>‹#›</a:t>
            </a:fld>
            <a:endParaRPr lang="en-US"/>
          </a:p>
        </p:txBody>
      </p:sp>
    </p:spTree>
    <p:extLst>
      <p:ext uri="{BB962C8B-B14F-4D97-AF65-F5344CB8AC3E}">
        <p14:creationId xmlns:p14="http://schemas.microsoft.com/office/powerpoint/2010/main" val="1619731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4"/>
          <p:cNvSpPr>
            <a:spLocks noGrp="1" noRot="1" noChangeAspect="1" noChangeArrowheads="1" noTextEdit="1"/>
          </p:cNvSpPr>
          <p:nvPr>
            <p:ph type="sldImg" idx="2"/>
          </p:nvPr>
        </p:nvSpPr>
        <p:spPr bwMode="auto">
          <a:xfrm>
            <a:off x="1258888" y="320675"/>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49" y="4160846"/>
            <a:ext cx="5851504" cy="503989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2294" name="Rectangle 6"/>
          <p:cNvSpPr>
            <a:spLocks noGrp="1" noChangeArrowheads="1"/>
          </p:cNvSpPr>
          <p:nvPr>
            <p:ph type="ftr" sz="quarter" idx="4"/>
          </p:nvPr>
        </p:nvSpPr>
        <p:spPr bwMode="auto">
          <a:xfrm>
            <a:off x="0"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12"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algn="r" eaLnBrk="1" hangingPunct="1">
              <a:defRPr sz="1200">
                <a:latin typeface="Arial" charset="0"/>
              </a:defRPr>
            </a:lvl1pPr>
          </a:lstStyle>
          <a:p>
            <a:pPr>
              <a:defRPr/>
            </a:pPr>
            <a:fld id="{FF0C4732-77EA-4A56-B8B5-46CCF2CA4B45}" type="slidenum">
              <a:rPr lang="en-US"/>
              <a:pPr>
                <a:defRPr/>
              </a:pPr>
              <a:t>‹#›</a:t>
            </a:fld>
            <a:endParaRPr lang="en-US"/>
          </a:p>
        </p:txBody>
      </p:sp>
    </p:spTree>
    <p:extLst>
      <p:ext uri="{BB962C8B-B14F-4D97-AF65-F5344CB8AC3E}">
        <p14:creationId xmlns:p14="http://schemas.microsoft.com/office/powerpoint/2010/main" val="42331933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r>
              <a:rPr lang="en-US" u="none" dirty="0"/>
              <a:t>Volunteers</a:t>
            </a:r>
            <a:r>
              <a:rPr lang="en-US" u="none" baseline="0" dirty="0"/>
              <a:t> </a:t>
            </a:r>
            <a:r>
              <a:rPr lang="en-US" u="none" dirty="0"/>
              <a:t>and their employer </a:t>
            </a:r>
            <a:r>
              <a:rPr lang="en-US" u="none" strike="noStrike" dirty="0"/>
              <a:t>greatly </a:t>
            </a:r>
            <a:r>
              <a:rPr lang="en-US" u="none" dirty="0"/>
              <a:t>benefit from participating</a:t>
            </a:r>
            <a:r>
              <a:rPr lang="en-US" u="none" baseline="0" dirty="0"/>
              <a:t> in </a:t>
            </a:r>
            <a:r>
              <a:rPr lang="en-US" u="none" dirty="0"/>
              <a:t>standards development activity by:</a:t>
            </a:r>
          </a:p>
          <a:p>
            <a:pPr marL="171450" indent="-171450">
              <a:buFont typeface="Arial" panose="020B0604020202020204" pitchFamily="34" charset="0"/>
              <a:buChar char="•"/>
            </a:pPr>
            <a:r>
              <a:rPr lang="en-US" u="none" dirty="0"/>
              <a:t>Becoming intimately knowledgeable with the standards used in a particular industry.  Participants are able to be more thorough and confident in their application of standard rules, leading to increased work efficiency.</a:t>
            </a:r>
          </a:p>
          <a:p>
            <a:pPr marL="171450" indent="-171450">
              <a:buFont typeface="Arial" panose="020B0604020202020204" pitchFamily="34" charset="0"/>
              <a:buChar char="•"/>
            </a:pPr>
            <a:r>
              <a:rPr lang="en-US" u="none" dirty="0"/>
              <a:t>Being aware of revisions to standards prior to publication.</a:t>
            </a:r>
          </a:p>
          <a:p>
            <a:pPr marL="171450" indent="-171450">
              <a:buFont typeface="Arial" panose="020B0604020202020204" pitchFamily="34" charset="0"/>
              <a:buChar char="•"/>
            </a:pPr>
            <a:r>
              <a:rPr lang="en-US" u="none" dirty="0"/>
              <a:t>Having the opportunity to provide input on proposed technical revisions.</a:t>
            </a:r>
          </a:p>
          <a:p>
            <a:pPr marL="171450" indent="-171450">
              <a:buFont typeface="Arial" panose="020B0604020202020204" pitchFamily="34" charset="0"/>
              <a:buChar char="•"/>
            </a:pPr>
            <a:r>
              <a:rPr lang="en-US" u="none" dirty="0"/>
              <a:t>Developing their</a:t>
            </a:r>
            <a:r>
              <a:rPr lang="en-US" u="none" baseline="0" dirty="0"/>
              <a:t> </a:t>
            </a:r>
            <a:r>
              <a:rPr lang="en-US" u="none" dirty="0"/>
              <a:t>project management and leadership skills including:</a:t>
            </a:r>
          </a:p>
          <a:p>
            <a:pPr marL="405005" lvl="1" indent="-176405">
              <a:buFontTx/>
              <a:buChar char="-"/>
            </a:pPr>
            <a:r>
              <a:rPr lang="en-US" u="none" dirty="0"/>
              <a:t>Gaining experience in the arts of consensus building and teamwork</a:t>
            </a:r>
          </a:p>
          <a:p>
            <a:pPr marL="405005" lvl="1" indent="-176405">
              <a:buFontTx/>
              <a:buChar char="-"/>
            </a:pPr>
            <a:r>
              <a:rPr lang="en-US" u="none" baseline="0" dirty="0"/>
              <a:t>Learning </a:t>
            </a:r>
            <a:r>
              <a:rPr lang="en-US" u="none" dirty="0"/>
              <a:t>how to run productive and focused meetings and,  </a:t>
            </a:r>
          </a:p>
          <a:p>
            <a:pPr marL="405005" lvl="1" indent="-176405">
              <a:buFontTx/>
              <a:buChar char="-"/>
            </a:pPr>
            <a:r>
              <a:rPr lang="en-US" u="none" dirty="0"/>
              <a:t>Enhancing communication skills and the ability to persuade others in a technical forum.</a:t>
            </a:r>
          </a:p>
          <a:p>
            <a:pPr marL="171450" indent="-171450">
              <a:buFont typeface="Arial" panose="020B0604020202020204" pitchFamily="34" charset="0"/>
              <a:buChar char="•"/>
            </a:pPr>
            <a:r>
              <a:rPr lang="en-US" u="none" dirty="0"/>
              <a:t>Interacting with and learning from the foremost technical experts in a given field, thereby, creating</a:t>
            </a:r>
            <a:r>
              <a:rPr lang="en-US" u="none" baseline="0" dirty="0"/>
              <a:t> </a:t>
            </a:r>
            <a:r>
              <a:rPr lang="en-US" u="none" dirty="0"/>
              <a:t>a personal network of contacts for valuable technical advice. </a:t>
            </a:r>
          </a:p>
          <a:p>
            <a:endParaRPr lang="en-US" dirty="0"/>
          </a:p>
          <a:p>
            <a:r>
              <a:rPr lang="en-US" dirty="0"/>
              <a:t> </a:t>
            </a:r>
            <a:br>
              <a:rPr lang="en-US" dirty="0"/>
            </a:br>
            <a:endParaRPr lang="en-US" dirty="0"/>
          </a:p>
          <a:p>
            <a:endParaRPr lang="en-US" dirty="0"/>
          </a:p>
        </p:txBody>
      </p:sp>
      <p:sp>
        <p:nvSpPr>
          <p:cNvPr id="38916" name="Slide Number Placeholder 3"/>
          <p:cNvSpPr>
            <a:spLocks noGrp="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0335800E-7F0E-46A6-A639-50BA28956B4E}" type="slidenum">
              <a:rPr lang="en-US" sz="1200">
                <a:latin typeface="Arial" charset="0"/>
              </a:rPr>
              <a:pPr/>
              <a:t>9</a:t>
            </a:fld>
            <a:endParaRPr lang="en-US" sz="1200">
              <a:latin typeface="Arial" charset="0"/>
            </a:endParaRPr>
          </a:p>
        </p:txBody>
      </p:sp>
    </p:spTree>
    <p:extLst>
      <p:ext uri="{BB962C8B-B14F-4D97-AF65-F5344CB8AC3E}">
        <p14:creationId xmlns:p14="http://schemas.microsoft.com/office/powerpoint/2010/main" val="1881871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120C69D0-2A4F-4D8D-BA0A-2A0BC9DE3FDE}" type="slidenum">
              <a:rPr lang="en-US" sz="1200">
                <a:latin typeface="Arial" charset="0"/>
              </a:rPr>
              <a:pPr/>
              <a:t>10</a:t>
            </a:fld>
            <a:endParaRPr lang="en-US" sz="1200">
              <a:latin typeface="Arial" charset="0"/>
            </a:endParaRPr>
          </a:p>
        </p:txBody>
      </p:sp>
      <p:sp>
        <p:nvSpPr>
          <p:cNvPr id="37891" name="Rectangle 2"/>
          <p:cNvSpPr>
            <a:spLocks noGrp="1" noRot="1" noChangeAspect="1" noChangeArrowheads="1" noTextEdit="1"/>
          </p:cNvSpPr>
          <p:nvPr>
            <p:ph type="sldImg"/>
          </p:nvPr>
        </p:nvSpPr>
        <p:spPr>
          <a:xfrm>
            <a:off x="1374775" y="474663"/>
            <a:ext cx="4568825" cy="3425825"/>
          </a:xfrm>
          <a:ln/>
        </p:spPr>
      </p:sp>
      <p:sp>
        <p:nvSpPr>
          <p:cNvPr id="37892" name="Rectangle 3"/>
          <p:cNvSpPr>
            <a:spLocks noGrp="1" noChangeArrowheads="1"/>
          </p:cNvSpPr>
          <p:nvPr>
            <p:ph type="body" idx="1"/>
          </p:nvPr>
        </p:nvSpPr>
        <p:spPr>
          <a:xfrm>
            <a:off x="487352" y="4245495"/>
            <a:ext cx="6338855" cy="5059432"/>
          </a:xfrm>
          <a:noFill/>
        </p:spPr>
        <p:txBody>
          <a:bodyPr/>
          <a:lstStyle/>
          <a:p>
            <a:pPr eaLnBrk="1" hangingPunct="1">
              <a:spcAft>
                <a:spcPts val="1235"/>
              </a:spcAft>
            </a:pPr>
            <a:r>
              <a:rPr lang="en-US" dirty="0"/>
              <a:t>Committee Volunteer Positions include Committee Chair, Vice-Chair, Member, Contributing Member, Delegates, and </a:t>
            </a:r>
            <a:r>
              <a:rPr lang="en-US" u="none" dirty="0"/>
              <a:t>Alternates.</a:t>
            </a:r>
            <a:r>
              <a:rPr lang="en-US" u="none" baseline="0" dirty="0"/>
              <a:t> </a:t>
            </a:r>
            <a:r>
              <a:rPr lang="en-US" u="none" dirty="0"/>
              <a:t>Committee Volunteers could be assigned as a project manager for a proposal on C&amp;S Connect. These roles are described in greater detail in Module A3 Membership Maintenance. </a:t>
            </a:r>
          </a:p>
          <a:p>
            <a:pPr eaLnBrk="1" hangingPunct="1">
              <a:spcAft>
                <a:spcPts val="1235"/>
              </a:spcAft>
            </a:pPr>
            <a:endParaRPr lang="en-US" u="none" dirty="0"/>
          </a:p>
          <a:p>
            <a:pPr eaLnBrk="1" hangingPunct="1">
              <a:buFont typeface="Arial" pitchFamily="34" charset="0"/>
              <a:buNone/>
            </a:pPr>
            <a:r>
              <a:rPr lang="en-US" u="none" strike="noStrike" baseline="0" dirty="0"/>
              <a:t>The Responsibilities for each of these roles will be discussed in detail in the next few slides.</a:t>
            </a:r>
            <a:endParaRPr lang="en-US" u="none" strike="noStrike" dirty="0"/>
          </a:p>
          <a:p>
            <a:pPr marL="220507" indent="-220507" eaLnBrk="1" hangingPunct="1"/>
            <a:endParaRPr lang="en-US" u="none" dirty="0"/>
          </a:p>
        </p:txBody>
      </p:sp>
    </p:spTree>
    <p:extLst>
      <p:ext uri="{BB962C8B-B14F-4D97-AF65-F5344CB8AC3E}">
        <p14:creationId xmlns:p14="http://schemas.microsoft.com/office/powerpoint/2010/main" val="169509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33E873D0-F658-4DF4-BD53-920A3FE6D727}" type="slidenum">
              <a:rPr lang="en-US" sz="1200">
                <a:latin typeface="Arial" charset="0"/>
              </a:rPr>
              <a:pPr/>
              <a:t>11</a:t>
            </a:fld>
            <a:endParaRPr lang="en-US" sz="1200">
              <a:latin typeface="Arial" charset="0"/>
            </a:endParaRPr>
          </a:p>
        </p:txBody>
      </p:sp>
      <p:sp>
        <p:nvSpPr>
          <p:cNvPr id="39939" name="Rectangle 2"/>
          <p:cNvSpPr>
            <a:spLocks noGrp="1" noRot="1" noChangeAspect="1" noChangeArrowheads="1" noTextEdit="1"/>
          </p:cNvSpPr>
          <p:nvPr>
            <p:ph type="sldImg"/>
          </p:nvPr>
        </p:nvSpPr>
        <p:spPr>
          <a:xfrm>
            <a:off x="1374775" y="474663"/>
            <a:ext cx="4568825" cy="3425825"/>
          </a:xfrm>
          <a:ln/>
        </p:spPr>
      </p:sp>
      <p:sp>
        <p:nvSpPr>
          <p:cNvPr id="39940" name="Rectangle 3"/>
          <p:cNvSpPr>
            <a:spLocks noGrp="1" noChangeArrowheads="1"/>
          </p:cNvSpPr>
          <p:nvPr>
            <p:ph type="body" idx="1"/>
          </p:nvPr>
        </p:nvSpPr>
        <p:spPr>
          <a:xfrm>
            <a:off x="487352" y="4245495"/>
            <a:ext cx="6338855" cy="4958504"/>
          </a:xfrm>
          <a:noFill/>
        </p:spPr>
        <p:txBody>
          <a:bodyPr/>
          <a:lstStyle/>
          <a:p>
            <a:pPr eaLnBrk="1" hangingPunct="1"/>
            <a:r>
              <a:rPr lang="en-US" b="0" u="none" dirty="0">
                <a:cs typeface="Times New Roman" pitchFamily="18" charset="0"/>
              </a:rPr>
              <a:t>Committee Chairs are responsible for:</a:t>
            </a:r>
          </a:p>
          <a:p>
            <a:pPr lvl="1" eaLnBrk="1" hangingPunct="1"/>
            <a:r>
              <a:rPr lang="en-US" b="0" u="none" dirty="0">
                <a:cs typeface="Times New Roman" pitchFamily="18" charset="0"/>
              </a:rPr>
              <a:t>Facilitating meetings using</a:t>
            </a:r>
            <a:r>
              <a:rPr lang="en-US" b="0" u="none" baseline="0" dirty="0">
                <a:cs typeface="Times New Roman" pitchFamily="18" charset="0"/>
              </a:rPr>
              <a:t> </a:t>
            </a:r>
            <a:r>
              <a:rPr lang="en-US" b="0" u="none" dirty="0">
                <a:cs typeface="Times New Roman" pitchFamily="18" charset="0"/>
              </a:rPr>
              <a:t>Robert‘s Rules of Order</a:t>
            </a:r>
            <a:r>
              <a:rPr lang="en-US" b="0" u="none" strike="noStrike" dirty="0">
                <a:cs typeface="Times New Roman" pitchFamily="18" charset="0"/>
              </a:rPr>
              <a:t>, as needed</a:t>
            </a:r>
            <a:r>
              <a:rPr lang="en-US" b="0" u="none" dirty="0">
                <a:cs typeface="Times New Roman" pitchFamily="18" charset="0"/>
              </a:rPr>
              <a:t>.</a:t>
            </a:r>
          </a:p>
          <a:p>
            <a:pPr lvl="1" eaLnBrk="1" hangingPunct="1"/>
            <a:r>
              <a:rPr lang="en-US" b="0" u="none" dirty="0">
                <a:cs typeface="Times New Roman" pitchFamily="18" charset="0"/>
              </a:rPr>
              <a:t>Guiding the committee members through the consensus process.</a:t>
            </a:r>
          </a:p>
          <a:p>
            <a:pPr lvl="1" eaLnBrk="1" hangingPunct="1"/>
            <a:r>
              <a:rPr lang="en-US" b="0" u="none" dirty="0">
                <a:cs typeface="Times New Roman" pitchFamily="18" charset="0"/>
              </a:rPr>
              <a:t>Working with ASME Staff to ensure that the committee is following </a:t>
            </a:r>
            <a:r>
              <a:rPr lang="en-US" b="0" u="none" strike="noStrike" dirty="0">
                <a:cs typeface="Times New Roman" pitchFamily="18" charset="0"/>
              </a:rPr>
              <a:t>codes and standards development process policies, procedures, and </a:t>
            </a:r>
            <a:r>
              <a:rPr lang="en-US" b="0" u="none" dirty="0">
                <a:cs typeface="Times New Roman" pitchFamily="18" charset="0"/>
              </a:rPr>
              <a:t>the committee‘s operating and administrative procedures.</a:t>
            </a:r>
          </a:p>
          <a:p>
            <a:pPr lvl="1" eaLnBrk="1" hangingPunct="1"/>
            <a:r>
              <a:rPr lang="en-US" b="0" u="none" dirty="0">
                <a:cs typeface="Times New Roman" pitchFamily="18" charset="0"/>
              </a:rPr>
              <a:t>Assigning members to</a:t>
            </a:r>
            <a:r>
              <a:rPr lang="en-US" b="0" u="none" baseline="0" dirty="0">
                <a:cs typeface="Times New Roman" pitchFamily="18" charset="0"/>
              </a:rPr>
              <a:t> project teams, </a:t>
            </a:r>
            <a:r>
              <a:rPr lang="en-US" b="0" u="none" strike="noStrike" dirty="0">
                <a:cs typeface="Times New Roman" pitchFamily="18" charset="0"/>
              </a:rPr>
              <a:t>as required.</a:t>
            </a:r>
          </a:p>
          <a:p>
            <a:pPr lvl="1" eaLnBrk="1" hangingPunct="1"/>
            <a:r>
              <a:rPr lang="en-US" b="0" u="none" dirty="0"/>
              <a:t>Annual review and evaluation</a:t>
            </a:r>
            <a:r>
              <a:rPr lang="en-US" b="0" u="none" strike="noStrike" baseline="0" dirty="0"/>
              <a:t> of </a:t>
            </a:r>
            <a:r>
              <a:rPr lang="en-US" b="0" u="none" dirty="0"/>
              <a:t>committee member performance. This review includes attendance at meetings, response to recorded votes, and completion of assignments. </a:t>
            </a:r>
            <a:r>
              <a:rPr lang="en-US" b="0" i="0" u="none" dirty="0"/>
              <a:t>If</a:t>
            </a:r>
            <a:r>
              <a:rPr lang="en-US" b="0" i="0" u="none" baseline="0" dirty="0"/>
              <a:t> a member is unable to meet the expected performance of their position on the committee, action may be taken to terminate that individual’s membership on the committee. </a:t>
            </a:r>
            <a:endParaRPr lang="en-US" b="0" i="0" u="none" strike="sngStrike" baseline="0" dirty="0"/>
          </a:p>
          <a:p>
            <a:pPr marL="342900" lvl="2" indent="0" eaLnBrk="1" hangingPunct="1">
              <a:buNone/>
            </a:pPr>
            <a:br>
              <a:rPr lang="en-US" b="0" strike="sngStrike" dirty="0"/>
            </a:br>
            <a:endParaRPr lang="en-US" b="0" strike="sngStrike" dirty="0">
              <a:cs typeface="Times New Roman" pitchFamily="18" charset="0"/>
            </a:endParaRPr>
          </a:p>
          <a:p>
            <a:pPr lvl="1" eaLnBrk="1" hangingPunct="1"/>
            <a:endParaRPr lang="en-US" dirty="0">
              <a:cs typeface="Times New Roman" pitchFamily="18" charset="0"/>
            </a:endParaRPr>
          </a:p>
          <a:p>
            <a:pPr eaLnBrk="1" hangingPunct="1"/>
            <a:endParaRPr lang="en-US" dirty="0"/>
          </a:p>
        </p:txBody>
      </p:sp>
    </p:spTree>
    <p:extLst>
      <p:ext uri="{BB962C8B-B14F-4D97-AF65-F5344CB8AC3E}">
        <p14:creationId xmlns:p14="http://schemas.microsoft.com/office/powerpoint/2010/main" val="4088331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969AAD93-A817-4FCD-A363-32BA1F1708CF}" type="slidenum">
              <a:rPr lang="en-US" sz="1200">
                <a:latin typeface="Arial" charset="0"/>
              </a:rPr>
              <a:pPr/>
              <a:t>12</a:t>
            </a:fld>
            <a:endParaRPr lang="en-US" sz="1200">
              <a:latin typeface="Arial" charset="0"/>
            </a:endParaRPr>
          </a:p>
        </p:txBody>
      </p:sp>
      <p:sp>
        <p:nvSpPr>
          <p:cNvPr id="40963" name="Rectangle 2"/>
          <p:cNvSpPr>
            <a:spLocks noGrp="1" noRot="1" noChangeAspect="1" noChangeArrowheads="1" noTextEdit="1"/>
          </p:cNvSpPr>
          <p:nvPr>
            <p:ph type="sldImg"/>
          </p:nvPr>
        </p:nvSpPr>
        <p:spPr>
          <a:xfrm>
            <a:off x="1374775" y="474663"/>
            <a:ext cx="4568825" cy="3425825"/>
          </a:xfrm>
          <a:ln/>
        </p:spPr>
      </p:sp>
      <p:sp>
        <p:nvSpPr>
          <p:cNvPr id="40964" name="Rectangle 3"/>
          <p:cNvSpPr>
            <a:spLocks noGrp="1" noChangeArrowheads="1"/>
          </p:cNvSpPr>
          <p:nvPr>
            <p:ph type="body" idx="1"/>
          </p:nvPr>
        </p:nvSpPr>
        <p:spPr>
          <a:xfrm>
            <a:off x="487352" y="4245495"/>
            <a:ext cx="6338855" cy="4958504"/>
          </a:xfrm>
          <a:noFill/>
        </p:spPr>
        <p:txBody>
          <a:bodyPr/>
          <a:lstStyle/>
          <a:p>
            <a:pPr defTabSz="940826" eaLnBrk="1" hangingPunct="1">
              <a:defRPr/>
            </a:pPr>
            <a:r>
              <a:rPr lang="en-US" dirty="0">
                <a:cs typeface="Times New Roman" pitchFamily="18" charset="0"/>
              </a:rPr>
              <a:t>Committee Members,</a:t>
            </a:r>
            <a:r>
              <a:rPr lang="en-US" dirty="0"/>
              <a:t> Contributing Member, </a:t>
            </a:r>
            <a:r>
              <a:rPr lang="en-US" u="none" dirty="0"/>
              <a:t>Delegates, and Alternates </a:t>
            </a:r>
            <a:r>
              <a:rPr lang="en-US" u="none" dirty="0">
                <a:cs typeface="Times New Roman" pitchFamily="18" charset="0"/>
              </a:rPr>
              <a:t>are responsible for:</a:t>
            </a:r>
          </a:p>
          <a:p>
            <a:pPr lvl="1" eaLnBrk="1" hangingPunct="1"/>
            <a:r>
              <a:rPr lang="en-US" u="none" dirty="0">
                <a:cs typeface="Times New Roman" pitchFamily="18" charset="0"/>
              </a:rPr>
              <a:t>Completing assignments in a timely manner</a:t>
            </a:r>
          </a:p>
          <a:p>
            <a:pPr lvl="1" eaLnBrk="1" hangingPunct="1"/>
            <a:r>
              <a:rPr lang="en-US" u="none" dirty="0">
                <a:cs typeface="Times New Roman" pitchFamily="18" charset="0"/>
              </a:rPr>
              <a:t>Following </a:t>
            </a:r>
            <a:r>
              <a:rPr lang="en-US" b="0" i="0" u="none" baseline="0" dirty="0">
                <a:cs typeface="Times New Roman" pitchFamily="18" charset="0"/>
              </a:rPr>
              <a:t>the Procedures for ASME Codes and Standards Development Committees </a:t>
            </a:r>
          </a:p>
          <a:p>
            <a:pPr lvl="1" eaLnBrk="1" hangingPunct="1"/>
            <a:r>
              <a:rPr lang="en-US" u="none" dirty="0">
                <a:cs typeface="Times New Roman" pitchFamily="18" charset="0"/>
              </a:rPr>
              <a:t>Following the committee‘s operating and administrative policies and procedures</a:t>
            </a:r>
          </a:p>
          <a:p>
            <a:pPr lvl="1" eaLnBrk="1" hangingPunct="1"/>
            <a:r>
              <a:rPr lang="en-US" dirty="0">
                <a:cs typeface="Times New Roman" pitchFamily="18" charset="0"/>
              </a:rPr>
              <a:t>Voting</a:t>
            </a:r>
            <a:r>
              <a:rPr lang="en-US" strike="noStrike" baseline="0" dirty="0">
                <a:cs typeface="Times New Roman" pitchFamily="18" charset="0"/>
              </a:rPr>
              <a:t> </a:t>
            </a:r>
            <a:r>
              <a:rPr lang="en-US" dirty="0">
                <a:cs typeface="Times New Roman" pitchFamily="18" charset="0"/>
              </a:rPr>
              <a:t>on proposed standards actions and administrative</a:t>
            </a:r>
            <a:r>
              <a:rPr lang="en-US" baseline="0" dirty="0">
                <a:cs typeface="Times New Roman" pitchFamily="18" charset="0"/>
              </a:rPr>
              <a:t> actions</a:t>
            </a:r>
            <a:r>
              <a:rPr lang="en-US" dirty="0">
                <a:cs typeface="Times New Roman" pitchFamily="18" charset="0"/>
              </a:rPr>
              <a:t> in a timely manner</a:t>
            </a:r>
          </a:p>
          <a:p>
            <a:pPr defTabSz="940826" eaLnBrk="1" hangingPunct="1">
              <a:defRPr/>
            </a:pPr>
            <a:endParaRPr lang="en-US" dirty="0"/>
          </a:p>
          <a:p>
            <a:pPr defTabSz="940826" eaLnBrk="1" hangingPunct="1">
              <a:defRPr/>
            </a:pPr>
            <a:r>
              <a:rPr lang="en-US" dirty="0"/>
              <a:t>Committee members have the additional responsibility of attending meetings.</a:t>
            </a:r>
          </a:p>
        </p:txBody>
      </p:sp>
    </p:spTree>
    <p:extLst>
      <p:ext uri="{BB962C8B-B14F-4D97-AF65-F5344CB8AC3E}">
        <p14:creationId xmlns:p14="http://schemas.microsoft.com/office/powerpoint/2010/main" val="1936636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D2010A61-BEC3-4128-9B88-78359C856C41}" type="slidenum">
              <a:rPr lang="en-US" sz="1200">
                <a:latin typeface="Arial" charset="0"/>
              </a:rPr>
              <a:pPr/>
              <a:t>13</a:t>
            </a:fld>
            <a:endParaRPr lang="en-US" sz="1200">
              <a:latin typeface="Arial" charset="0"/>
            </a:endParaRPr>
          </a:p>
        </p:txBody>
      </p:sp>
      <p:sp>
        <p:nvSpPr>
          <p:cNvPr id="41987" name="Rectangle 2"/>
          <p:cNvSpPr>
            <a:spLocks noGrp="1" noRot="1" noChangeAspect="1" noChangeArrowheads="1" noTextEdit="1"/>
          </p:cNvSpPr>
          <p:nvPr>
            <p:ph type="sldImg"/>
          </p:nvPr>
        </p:nvSpPr>
        <p:spPr>
          <a:xfrm>
            <a:off x="1374775" y="474663"/>
            <a:ext cx="4568825" cy="3425825"/>
          </a:xfrm>
          <a:ln/>
        </p:spPr>
      </p:sp>
      <p:sp>
        <p:nvSpPr>
          <p:cNvPr id="41988" name="Rectangle 3"/>
          <p:cNvSpPr>
            <a:spLocks noGrp="1" noChangeArrowheads="1"/>
          </p:cNvSpPr>
          <p:nvPr>
            <p:ph type="body" idx="1"/>
          </p:nvPr>
        </p:nvSpPr>
        <p:spPr>
          <a:xfrm>
            <a:off x="487352" y="4245495"/>
            <a:ext cx="6338855" cy="4958504"/>
          </a:xfrm>
          <a:noFill/>
        </p:spPr>
        <p:txBody>
          <a:bodyPr/>
          <a:lstStyle/>
          <a:p>
            <a:pPr eaLnBrk="1" hangingPunct="1"/>
            <a:r>
              <a:rPr lang="en-US" sz="1100" b="0" u="none" dirty="0">
                <a:solidFill>
                  <a:schemeClr val="tx1"/>
                </a:solidFill>
                <a:cs typeface="Times New Roman" pitchFamily="18" charset="0"/>
              </a:rPr>
              <a:t>A Project Manager may be a standing subcommittee chair or a</a:t>
            </a:r>
            <a:r>
              <a:rPr lang="en-US" sz="1100" b="0" u="none" baseline="0" dirty="0">
                <a:solidFill>
                  <a:schemeClr val="tx1"/>
                </a:solidFill>
                <a:cs typeface="Times New Roman" pitchFamily="18" charset="0"/>
              </a:rPr>
              <a:t> committee member </a:t>
            </a:r>
            <a:r>
              <a:rPr lang="en-US" sz="1100" b="0" u="none" dirty="0">
                <a:solidFill>
                  <a:schemeClr val="tx1"/>
                </a:solidFill>
                <a:cs typeface="Times New Roman" pitchFamily="18" charset="0"/>
              </a:rPr>
              <a:t>assigned by the Chair to complete a task. </a:t>
            </a:r>
          </a:p>
          <a:p>
            <a:pPr eaLnBrk="1" hangingPunct="1"/>
            <a:endParaRPr lang="en-US" sz="1100" b="0" u="none" dirty="0">
              <a:solidFill>
                <a:schemeClr val="tx1"/>
              </a:solidFill>
              <a:cs typeface="Times New Roman" pitchFamily="18" charset="0"/>
            </a:endParaRPr>
          </a:p>
          <a:p>
            <a:pPr eaLnBrk="1" hangingPunct="1"/>
            <a:r>
              <a:rPr lang="en-US" sz="1100" b="0" u="none" dirty="0">
                <a:solidFill>
                  <a:schemeClr val="tx1"/>
                </a:solidFill>
                <a:cs typeface="Times New Roman" pitchFamily="18" charset="0"/>
              </a:rPr>
              <a:t>Responsibilities for this role include:</a:t>
            </a:r>
          </a:p>
          <a:p>
            <a:pPr marL="235207" lvl="1" indent="-117603" defTabSz="940826" eaLnBrk="1" hangingPunct="1">
              <a:defRPr/>
            </a:pPr>
            <a:r>
              <a:rPr lang="en-US" sz="1100" b="0" u="none" dirty="0">
                <a:solidFill>
                  <a:schemeClr val="tx1"/>
                </a:solidFill>
              </a:rPr>
              <a:t>Development of a proposal </a:t>
            </a:r>
            <a:r>
              <a:rPr lang="en-US" sz="1100" b="0" u="none" strike="noStrike" dirty="0">
                <a:solidFill>
                  <a:schemeClr val="tx1"/>
                </a:solidFill>
              </a:rPr>
              <a:t>record</a:t>
            </a:r>
          </a:p>
          <a:p>
            <a:pPr lvl="1" eaLnBrk="1" hangingPunct="1"/>
            <a:r>
              <a:rPr lang="en-US" sz="1100" b="0" u="none" dirty="0">
                <a:solidFill>
                  <a:schemeClr val="tx1"/>
                </a:solidFill>
              </a:rPr>
              <a:t>Management of the work for the proposal</a:t>
            </a:r>
          </a:p>
          <a:p>
            <a:pPr lvl="2">
              <a:spcBef>
                <a:spcPts val="600"/>
              </a:spcBef>
            </a:pPr>
            <a:r>
              <a:rPr lang="en-US" sz="1100" b="0" u="none" dirty="0">
                <a:solidFill>
                  <a:schemeClr val="tx1"/>
                </a:solidFill>
              </a:rPr>
              <a:t>Setting a schedule </a:t>
            </a:r>
          </a:p>
          <a:p>
            <a:pPr lvl="2">
              <a:spcBef>
                <a:spcPts val="600"/>
              </a:spcBef>
            </a:pPr>
            <a:r>
              <a:rPr lang="en-US" sz="1100" b="0" u="none" dirty="0">
                <a:solidFill>
                  <a:schemeClr val="tx1"/>
                </a:solidFill>
              </a:rPr>
              <a:t>Arranging for conferences</a:t>
            </a:r>
          </a:p>
          <a:p>
            <a:pPr marL="457200" marR="0" lvl="2" indent="-114300" algn="l" defTabSz="914400" rtl="0" eaLnBrk="0" fontAlgn="base" latinLnBrk="0" hangingPunct="0">
              <a:lnSpc>
                <a:spcPct val="100000"/>
              </a:lnSpc>
              <a:spcBef>
                <a:spcPts val="600"/>
              </a:spcBef>
              <a:spcAft>
                <a:spcPct val="0"/>
              </a:spcAft>
              <a:buClrTx/>
              <a:buSzTx/>
              <a:buFont typeface="Arial" charset="0"/>
              <a:buChar char="─"/>
              <a:tabLst/>
              <a:defRPr/>
            </a:pPr>
            <a:r>
              <a:rPr lang="en-US" sz="1100" b="0" u="none" dirty="0">
                <a:solidFill>
                  <a:schemeClr val="tx1"/>
                </a:solidFill>
              </a:rPr>
              <a:t>Consulting with </a:t>
            </a:r>
            <a:r>
              <a:rPr lang="en-US" sz="1100" u="none" dirty="0">
                <a:solidFill>
                  <a:schemeClr val="tx1"/>
                </a:solidFill>
              </a:rPr>
              <a:t>subject matter experts</a:t>
            </a:r>
            <a:endParaRPr lang="en-US" sz="1100" b="0" u="none" dirty="0">
              <a:solidFill>
                <a:schemeClr val="tx1"/>
              </a:solidFill>
            </a:endParaRPr>
          </a:p>
          <a:p>
            <a:pPr lvl="2">
              <a:spcBef>
                <a:spcPts val="600"/>
              </a:spcBef>
            </a:pPr>
            <a:r>
              <a:rPr lang="en-US" sz="1100" b="0" u="none" dirty="0">
                <a:solidFill>
                  <a:schemeClr val="tx1"/>
                </a:solidFill>
              </a:rPr>
              <a:t>Working with ASME Staff to submit proposal(s) for ballot</a:t>
            </a:r>
          </a:p>
          <a:p>
            <a:pPr marL="285750" marR="0" lvl="1" indent="-171450" algn="l" defTabSz="914400" rtl="0" eaLnBrk="0" fontAlgn="base" latinLnBrk="0" hangingPunct="0">
              <a:lnSpc>
                <a:spcPct val="100000"/>
              </a:lnSpc>
              <a:spcBef>
                <a:spcPts val="600"/>
              </a:spcBef>
              <a:spcAft>
                <a:spcPct val="0"/>
              </a:spcAft>
              <a:buClrTx/>
              <a:buSzTx/>
              <a:buFont typeface="Arial" panose="020B0604020202020204" pitchFamily="34" charset="0"/>
              <a:buChar char="•"/>
              <a:tabLst/>
              <a:defRPr/>
            </a:pPr>
            <a:r>
              <a:rPr lang="en-US" sz="1100" b="0" u="none" dirty="0">
                <a:solidFill>
                  <a:schemeClr val="tx1"/>
                </a:solidFill>
              </a:rPr>
              <a:t>Coordinate responses to comments received on balloted proposals including any</a:t>
            </a:r>
            <a:r>
              <a:rPr lang="en-US" sz="1100" b="0" u="none" baseline="0" dirty="0">
                <a:solidFill>
                  <a:schemeClr val="tx1"/>
                </a:solidFill>
              </a:rPr>
              <a:t> </a:t>
            </a:r>
            <a:r>
              <a:rPr lang="en-US" sz="1100" b="0" u="none" dirty="0">
                <a:solidFill>
                  <a:schemeClr val="tx1"/>
                </a:solidFill>
              </a:rPr>
              <a:t>public</a:t>
            </a:r>
            <a:r>
              <a:rPr lang="en-US" sz="1100" b="0" u="none" baseline="0" dirty="0">
                <a:solidFill>
                  <a:schemeClr val="tx1"/>
                </a:solidFill>
              </a:rPr>
              <a:t> review comments</a:t>
            </a:r>
            <a:endParaRPr lang="en-US" sz="1100" b="0" u="none" dirty="0">
              <a:solidFill>
                <a:schemeClr val="tx1"/>
              </a:solidFill>
            </a:endParaRPr>
          </a:p>
          <a:p>
            <a:pPr marL="0" lvl="0" indent="-114300">
              <a:spcBef>
                <a:spcPts val="600"/>
              </a:spcBef>
              <a:buNone/>
            </a:pPr>
            <a:endParaRPr lang="en-US" sz="1100" b="0" u="none" dirty="0">
              <a:solidFill>
                <a:schemeClr val="tx1"/>
              </a:solidFill>
            </a:endParaRPr>
          </a:p>
          <a:p>
            <a:pPr marL="0" lvl="0" indent="-114300">
              <a:spcBef>
                <a:spcPts val="600"/>
              </a:spcBef>
              <a:buNone/>
            </a:pPr>
            <a:r>
              <a:rPr lang="en-US" sz="1100" b="0" u="none" dirty="0">
                <a:solidFill>
                  <a:schemeClr val="tx1"/>
                </a:solidFill>
              </a:rPr>
              <a:t>*Please see Module B5A,</a:t>
            </a:r>
            <a:r>
              <a:rPr lang="en-US" sz="1100" b="0" u="none" baseline="0" dirty="0">
                <a:solidFill>
                  <a:schemeClr val="tx1"/>
                </a:solidFill>
              </a:rPr>
              <a:t> Standards &amp; Certification Project Management for further description of Project Manager responsibilities. </a:t>
            </a:r>
            <a:endParaRPr lang="en-US" sz="1100" b="0" u="none" dirty="0">
              <a:solidFill>
                <a:schemeClr val="tx1"/>
              </a:solidFill>
            </a:endParaRPr>
          </a:p>
          <a:p>
            <a:pPr marL="342900" lvl="2" indent="0">
              <a:spcBef>
                <a:spcPts val="600"/>
              </a:spcBef>
              <a:buNone/>
            </a:pPr>
            <a:endParaRPr lang="en-US" dirty="0">
              <a:solidFill>
                <a:schemeClr val="tx1"/>
              </a:solidFill>
            </a:endParaRPr>
          </a:p>
          <a:p>
            <a:pPr eaLnBrk="1" hangingPunct="1"/>
            <a:endParaRPr lang="en-US" dirty="0">
              <a:solidFill>
                <a:schemeClr val="tx1"/>
              </a:solidFill>
            </a:endParaRPr>
          </a:p>
        </p:txBody>
      </p:sp>
    </p:spTree>
    <p:extLst>
      <p:ext uri="{BB962C8B-B14F-4D97-AF65-F5344CB8AC3E}">
        <p14:creationId xmlns:p14="http://schemas.microsoft.com/office/powerpoint/2010/main" val="4063064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39563FBB-6E60-49B8-8E32-28A1F3E8BFF9}" type="slidenum">
              <a:rPr lang="en-US" sz="1200">
                <a:latin typeface="Arial" charset="0"/>
              </a:rPr>
              <a:pPr/>
              <a:t>14</a:t>
            </a:fld>
            <a:endParaRPr lang="en-US" sz="1200">
              <a:latin typeface="Arial" charset="0"/>
            </a:endParaRPr>
          </a:p>
        </p:txBody>
      </p:sp>
      <p:sp>
        <p:nvSpPr>
          <p:cNvPr id="46083" name="Rectangle 2"/>
          <p:cNvSpPr>
            <a:spLocks noGrp="1" noRot="1" noChangeAspect="1" noChangeArrowheads="1" noTextEdit="1"/>
          </p:cNvSpPr>
          <p:nvPr>
            <p:ph type="sldImg"/>
          </p:nvPr>
        </p:nvSpPr>
        <p:spPr>
          <a:xfrm>
            <a:off x="1374775" y="474663"/>
            <a:ext cx="4568825" cy="3425825"/>
          </a:xfrm>
          <a:ln/>
        </p:spPr>
      </p:sp>
      <p:sp>
        <p:nvSpPr>
          <p:cNvPr id="54276" name="Rectangle 3"/>
          <p:cNvSpPr>
            <a:spLocks noGrp="1" noChangeArrowheads="1"/>
          </p:cNvSpPr>
          <p:nvPr>
            <p:ph type="body" idx="1"/>
          </p:nvPr>
        </p:nvSpPr>
        <p:spPr>
          <a:xfrm>
            <a:off x="487352" y="4245495"/>
            <a:ext cx="6338855" cy="4958504"/>
          </a:xfrm>
        </p:spPr>
        <p:txBody>
          <a:bodyPr/>
          <a:lstStyle/>
          <a:p>
            <a:pPr eaLnBrk="1" hangingPunct="1">
              <a:buFont typeface="Arial" pitchFamily="34" charset="0"/>
              <a:buNone/>
              <a:defRPr/>
            </a:pPr>
            <a:r>
              <a:rPr lang="en-US" u="none" dirty="0">
                <a:solidFill>
                  <a:schemeClr val="tx1"/>
                </a:solidFill>
              </a:rPr>
              <a:t>ASME Staff</a:t>
            </a:r>
            <a:r>
              <a:rPr lang="en-US" u="none" baseline="0" dirty="0">
                <a:solidFill>
                  <a:schemeClr val="tx1"/>
                </a:solidFill>
              </a:rPr>
              <a:t> </a:t>
            </a:r>
            <a:r>
              <a:rPr lang="en-US" u="none" dirty="0">
                <a:solidFill>
                  <a:schemeClr val="tx1"/>
                </a:solidFill>
              </a:rPr>
              <a:t>are assigned to Boards and committees by ASME Management.</a:t>
            </a:r>
          </a:p>
          <a:p>
            <a:pPr eaLnBrk="1" hangingPunct="1">
              <a:buFont typeface="Arial" pitchFamily="34" charset="0"/>
              <a:buChar char="•"/>
              <a:defRPr/>
            </a:pPr>
            <a:endParaRPr lang="en-US" u="none" dirty="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 typeface="Arial" pitchFamily="34" charset="0"/>
              <a:buNone/>
              <a:tabLst/>
              <a:defRPr/>
            </a:pPr>
            <a:r>
              <a:rPr lang="en-US" b="0" i="0" u="none" dirty="0">
                <a:solidFill>
                  <a:schemeClr val="tx1"/>
                </a:solidFill>
                <a:cs typeface="Times New Roman" pitchFamily="18" charset="0"/>
              </a:rPr>
              <a:t>ASME Staff</a:t>
            </a:r>
            <a:r>
              <a:rPr lang="en-US" b="0" i="0" u="none" baseline="0" dirty="0">
                <a:solidFill>
                  <a:schemeClr val="tx1"/>
                </a:solidFill>
                <a:cs typeface="Times New Roman" pitchFamily="18" charset="0"/>
              </a:rPr>
              <a:t> roles </a:t>
            </a:r>
            <a:r>
              <a:rPr lang="en-US" b="0" i="0" u="none" dirty="0">
                <a:solidFill>
                  <a:schemeClr val="tx1"/>
                </a:solidFill>
                <a:cs typeface="Times New Roman" pitchFamily="18" charset="0"/>
              </a:rPr>
              <a:t>include:</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a:solidFill>
                  <a:schemeClr val="tx1"/>
                </a:solidFill>
              </a:rPr>
              <a:t>Working within the guidelines of ASME policies and procedures to protect the interests of ASME</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a:solidFill>
                  <a:schemeClr val="tx1"/>
                </a:solidFill>
              </a:rPr>
              <a:t>Implementing actions </a:t>
            </a:r>
            <a:r>
              <a:rPr lang="en-US" b="0" i="0" u="none" strike="sngStrike" dirty="0">
                <a:solidFill>
                  <a:schemeClr val="tx1"/>
                </a:solidFill>
              </a:rPr>
              <a:t>that are </a:t>
            </a:r>
            <a:r>
              <a:rPr lang="en-US" b="0" i="0" u="none" dirty="0">
                <a:solidFill>
                  <a:schemeClr val="tx1"/>
                </a:solidFill>
              </a:rPr>
              <a:t>required to meet the objectives of the Board or committees to which ASME Staff are assigned</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a:solidFill>
                  <a:schemeClr val="tx1"/>
                </a:solidFill>
              </a:rPr>
              <a:t>Helping the volunteers understand their roles and responsibilities</a:t>
            </a: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b="0" i="0" u="none" dirty="0">
                <a:solidFill>
                  <a:schemeClr val="tx1"/>
                </a:solidFill>
              </a:rPr>
              <a:t>Assisting</a:t>
            </a:r>
            <a:r>
              <a:rPr lang="en-US" b="0" i="0" u="none" baseline="0" dirty="0">
                <a:solidFill>
                  <a:schemeClr val="tx1"/>
                </a:solidFill>
              </a:rPr>
              <a:t> the volunteers in their work, as needed</a:t>
            </a:r>
            <a:endParaRPr lang="en-US" b="0" i="0" u="none" dirty="0">
              <a:solidFill>
                <a:schemeClr val="tx1"/>
              </a:solidFill>
            </a:endParaRPr>
          </a:p>
          <a:p>
            <a:pPr marL="171450" indent="-171450" eaLnBrk="1" hangingPunct="1">
              <a:buFont typeface="Arial" pitchFamily="34" charset="0"/>
              <a:buChar char="•"/>
              <a:defRPr/>
            </a:pPr>
            <a:endParaRPr lang="en-US" dirty="0">
              <a:solidFill>
                <a:schemeClr val="tx1"/>
              </a:solidFill>
            </a:endParaRPr>
          </a:p>
          <a:p>
            <a:pPr eaLnBrk="1" hangingPunct="1">
              <a:buFont typeface="Arial" pitchFamily="34" charset="0"/>
              <a:buNone/>
              <a:defRPr/>
            </a:pPr>
            <a:endParaRPr lang="en-US" strike="sngStrike" dirty="0">
              <a:solidFill>
                <a:schemeClr val="tx1"/>
              </a:solidFill>
            </a:endParaRPr>
          </a:p>
        </p:txBody>
      </p:sp>
    </p:spTree>
    <p:extLst>
      <p:ext uri="{BB962C8B-B14F-4D97-AF65-F5344CB8AC3E}">
        <p14:creationId xmlns:p14="http://schemas.microsoft.com/office/powerpoint/2010/main" val="2153661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D1A0D2C4-F41A-4621-BA5B-616CF45C5A23}" type="slidenum">
              <a:rPr lang="en-US" sz="1200">
                <a:latin typeface="Arial" charset="0"/>
              </a:rPr>
              <a:pPr/>
              <a:t>15</a:t>
            </a:fld>
            <a:endParaRPr lang="en-US" sz="1200">
              <a:latin typeface="Arial" charset="0"/>
            </a:endParaRPr>
          </a:p>
        </p:txBody>
      </p:sp>
      <p:sp>
        <p:nvSpPr>
          <p:cNvPr id="47107" name="Rectangle 2"/>
          <p:cNvSpPr>
            <a:spLocks noGrp="1" noRot="1" noChangeAspect="1" noChangeArrowheads="1" noTextEdit="1"/>
          </p:cNvSpPr>
          <p:nvPr>
            <p:ph type="sldImg"/>
          </p:nvPr>
        </p:nvSpPr>
        <p:spPr>
          <a:xfrm>
            <a:off x="1374775" y="474663"/>
            <a:ext cx="4568825" cy="3425825"/>
          </a:xfrm>
          <a:ln/>
        </p:spPr>
      </p:sp>
      <p:sp>
        <p:nvSpPr>
          <p:cNvPr id="47108" name="Rectangle 3"/>
          <p:cNvSpPr>
            <a:spLocks noGrp="1" noChangeArrowheads="1"/>
          </p:cNvSpPr>
          <p:nvPr>
            <p:ph type="body" idx="1"/>
          </p:nvPr>
        </p:nvSpPr>
        <p:spPr>
          <a:xfrm>
            <a:off x="487352" y="4245495"/>
            <a:ext cx="6338855" cy="4958504"/>
          </a:xfrm>
          <a:noFill/>
        </p:spPr>
        <p:txBody>
          <a:bodyPr/>
          <a:lstStyle/>
          <a:p>
            <a:pPr eaLnBrk="1" hangingPunct="1"/>
            <a:r>
              <a:rPr lang="en-US" b="0" u="none" dirty="0">
                <a:cs typeface="Times New Roman" pitchFamily="18" charset="0"/>
              </a:rPr>
              <a:t>ASME</a:t>
            </a:r>
            <a:r>
              <a:rPr lang="en-US" b="0" u="none" baseline="0" dirty="0">
                <a:cs typeface="Times New Roman" pitchFamily="18" charset="0"/>
              </a:rPr>
              <a:t> </a:t>
            </a:r>
            <a:r>
              <a:rPr lang="en-US" b="0" u="none" dirty="0">
                <a:cs typeface="Times New Roman" pitchFamily="18" charset="0"/>
              </a:rPr>
              <a:t>Staff members</a:t>
            </a:r>
            <a:r>
              <a:rPr lang="en-US" b="0" u="none" baseline="0" dirty="0">
                <a:cs typeface="Times New Roman" pitchFamily="18" charset="0"/>
              </a:rPr>
              <a:t> </a:t>
            </a:r>
            <a:r>
              <a:rPr lang="en-US" b="0" u="none" strike="noStrike" dirty="0">
                <a:cs typeface="Times New Roman" pitchFamily="18" charset="0"/>
              </a:rPr>
              <a:t>are </a:t>
            </a:r>
            <a:r>
              <a:rPr lang="en-US" b="0" u="none" dirty="0">
                <a:cs typeface="Times New Roman" pitchFamily="18" charset="0"/>
              </a:rPr>
              <a:t>responsible for:</a:t>
            </a:r>
          </a:p>
          <a:p>
            <a:pPr lvl="1" eaLnBrk="1" hangingPunct="1"/>
            <a:r>
              <a:rPr lang="en-US" b="0" i="0" u="none" dirty="0">
                <a:cs typeface="Times New Roman" pitchFamily="18" charset="0"/>
              </a:rPr>
              <a:t>Arranging</a:t>
            </a:r>
            <a:r>
              <a:rPr lang="en-US" b="0" u="none" strike="noStrike" dirty="0">
                <a:effectLst/>
                <a:cs typeface="Times New Roman" pitchFamily="18" charset="0"/>
              </a:rPr>
              <a:t> </a:t>
            </a:r>
            <a:r>
              <a:rPr lang="en-US" b="0" u="none" dirty="0">
                <a:cs typeface="Times New Roman" pitchFamily="18" charset="0"/>
              </a:rPr>
              <a:t>meeting locations</a:t>
            </a:r>
          </a:p>
          <a:p>
            <a:pPr lvl="1" eaLnBrk="1" hangingPunct="1"/>
            <a:r>
              <a:rPr lang="en-US" b="0" u="none" dirty="0">
                <a:cs typeface="Times New Roman" pitchFamily="18" charset="0"/>
              </a:rPr>
              <a:t>Preparing and distributing</a:t>
            </a:r>
            <a:r>
              <a:rPr lang="en-US" b="0" u="none" baseline="0" dirty="0">
                <a:cs typeface="Times New Roman" pitchFamily="18" charset="0"/>
              </a:rPr>
              <a:t> </a:t>
            </a:r>
            <a:r>
              <a:rPr lang="en-US" b="0" u="none" dirty="0">
                <a:cs typeface="Times New Roman" pitchFamily="18" charset="0"/>
              </a:rPr>
              <a:t>agendas and minutes</a:t>
            </a:r>
          </a:p>
          <a:p>
            <a:pPr lvl="1" eaLnBrk="1" hangingPunct="1"/>
            <a:r>
              <a:rPr lang="en-US" b="0" u="none" dirty="0">
                <a:cs typeface="Times New Roman" pitchFamily="18" charset="0"/>
              </a:rPr>
              <a:t>Reviewing requests and assign</a:t>
            </a:r>
            <a:r>
              <a:rPr lang="en-US" b="0" i="0" u="none" dirty="0">
                <a:cs typeface="Times New Roman" pitchFamily="18" charset="0"/>
              </a:rPr>
              <a:t>ing</a:t>
            </a:r>
            <a:r>
              <a:rPr lang="en-US" b="0" u="none" dirty="0">
                <a:cs typeface="Times New Roman" pitchFamily="18" charset="0"/>
              </a:rPr>
              <a:t> a </a:t>
            </a:r>
            <a:r>
              <a:rPr lang="en-US" b="0" i="0" u="none" dirty="0">
                <a:cs typeface="Times New Roman" pitchFamily="18" charset="0"/>
              </a:rPr>
              <a:t>C&amp;S</a:t>
            </a:r>
            <a:r>
              <a:rPr lang="en-US" b="0" i="0" u="none" baseline="0" dirty="0">
                <a:cs typeface="Times New Roman" pitchFamily="18" charset="0"/>
              </a:rPr>
              <a:t> Connect record, as appropriate </a:t>
            </a:r>
          </a:p>
          <a:p>
            <a:pPr lvl="1" eaLnBrk="1" hangingPunct="1"/>
            <a:r>
              <a:rPr lang="en-US" b="0" u="none" dirty="0">
                <a:cs typeface="Times New Roman" pitchFamily="18" charset="0"/>
              </a:rPr>
              <a:t>Requesting initiator‘s participation and, if needed, additional information</a:t>
            </a:r>
          </a:p>
          <a:p>
            <a:pPr lvl="1" eaLnBrk="1" hangingPunct="1"/>
            <a:r>
              <a:rPr lang="en-US" b="0" u="none" dirty="0">
                <a:cs typeface="Times New Roman" pitchFamily="18" charset="0"/>
              </a:rPr>
              <a:t>Contacting committee Chair</a:t>
            </a:r>
            <a:r>
              <a:rPr lang="en-US" b="0" i="0" u="none" dirty="0">
                <a:cs typeface="Times New Roman" pitchFamily="18" charset="0"/>
              </a:rPr>
              <a:t>(s)</a:t>
            </a:r>
            <a:r>
              <a:rPr lang="en-US" b="0" u="none" dirty="0">
                <a:cs typeface="Times New Roman" pitchFamily="18" charset="0"/>
              </a:rPr>
              <a:t> regarding new requests</a:t>
            </a:r>
          </a:p>
          <a:p>
            <a:pPr lvl="1" eaLnBrk="1" hangingPunct="1"/>
            <a:r>
              <a:rPr lang="en-US" b="0" u="none" dirty="0">
                <a:cs typeface="Times New Roman" pitchFamily="18" charset="0"/>
              </a:rPr>
              <a:t>Reviewing</a:t>
            </a:r>
            <a:r>
              <a:rPr lang="en-US" b="0" u="none" baseline="0" dirty="0">
                <a:cs typeface="Times New Roman" pitchFamily="18" charset="0"/>
              </a:rPr>
              <a:t> </a:t>
            </a:r>
            <a:r>
              <a:rPr lang="en-US" b="0" u="none" dirty="0">
                <a:cs typeface="Times New Roman" pitchFamily="18" charset="0"/>
              </a:rPr>
              <a:t>and distribution of</a:t>
            </a:r>
            <a:r>
              <a:rPr lang="en-US" b="0" u="none" baseline="0" dirty="0">
                <a:cs typeface="Times New Roman" pitchFamily="18" charset="0"/>
              </a:rPr>
              <a:t> </a:t>
            </a:r>
            <a:r>
              <a:rPr lang="en-US" b="0" u="none" dirty="0">
                <a:cs typeface="Times New Roman" pitchFamily="18" charset="0"/>
              </a:rPr>
              <a:t>proposals for standards action</a:t>
            </a:r>
          </a:p>
          <a:p>
            <a:pPr lvl="1" eaLnBrk="1" hangingPunct="1"/>
            <a:r>
              <a:rPr lang="en-US" b="0" u="none" dirty="0">
                <a:cs typeface="Times New Roman" pitchFamily="18" charset="0"/>
              </a:rPr>
              <a:t>Processing recorded votes </a:t>
            </a:r>
          </a:p>
          <a:p>
            <a:pPr marL="235207" lvl="1" indent="-117603" defTabSz="940826" eaLnBrk="1" hangingPunct="1">
              <a:defRPr/>
            </a:pPr>
            <a:r>
              <a:rPr lang="en-US" b="0" u="none" strike="noStrike" dirty="0">
                <a:cs typeface="Times New Roman" pitchFamily="18" charset="0"/>
              </a:rPr>
              <a:t>Maintaining</a:t>
            </a:r>
            <a:r>
              <a:rPr lang="en-US" b="0" u="none" strike="noStrike" baseline="0" dirty="0">
                <a:cs typeface="Times New Roman" pitchFamily="18" charset="0"/>
              </a:rPr>
              <a:t> </a:t>
            </a:r>
            <a:r>
              <a:rPr lang="en-US" b="0" u="none" dirty="0">
                <a:cs typeface="Times New Roman" pitchFamily="18" charset="0"/>
              </a:rPr>
              <a:t>all standards committee and subordinate group documents per ASME record retention policy</a:t>
            </a:r>
          </a:p>
          <a:p>
            <a:pPr lvl="1" eaLnBrk="1" hangingPunct="1"/>
            <a:r>
              <a:rPr lang="en-US" b="0" u="none" dirty="0">
                <a:cs typeface="Times New Roman" pitchFamily="18" charset="0"/>
              </a:rPr>
              <a:t>Maintenance of committee membership</a:t>
            </a:r>
          </a:p>
          <a:p>
            <a:pPr lvl="1" eaLnBrk="1" hangingPunct="1"/>
            <a:r>
              <a:rPr lang="en-US" b="0" u="none" dirty="0">
                <a:cs typeface="Times New Roman" pitchFamily="18" charset="0"/>
              </a:rPr>
              <a:t>Corresponding with external organizations or individuals in the name of the standards committee</a:t>
            </a:r>
          </a:p>
          <a:p>
            <a:pPr lvl="1" eaLnBrk="1" hangingPunct="1"/>
            <a:r>
              <a:rPr lang="en-US" b="0" u="none" dirty="0">
                <a:cs typeface="Times New Roman" pitchFamily="18" charset="0"/>
              </a:rPr>
              <a:t>Interacting with key stakeholders (e.g., industry, government)</a:t>
            </a:r>
          </a:p>
          <a:p>
            <a:pPr marL="235207" lvl="1" indent="-117603" defTabSz="940826" eaLnBrk="1" hangingPunct="1">
              <a:defRPr/>
            </a:pPr>
            <a:r>
              <a:rPr lang="en-US" b="0" u="none" dirty="0">
                <a:effectLst>
                  <a:outerShdw blurRad="38100" dist="38100" dir="2700000" algn="tl">
                    <a:srgbClr val="000000">
                      <a:alpha val="43137"/>
                    </a:srgbClr>
                  </a:outerShdw>
                </a:effectLst>
              </a:rPr>
              <a:t>Participating</a:t>
            </a:r>
            <a:r>
              <a:rPr lang="en-US" b="0" u="none" baseline="0" dirty="0">
                <a:effectLst>
                  <a:outerShdw blurRad="38100" dist="38100" dir="2700000" algn="tl">
                    <a:srgbClr val="000000">
                      <a:alpha val="43137"/>
                    </a:srgbClr>
                  </a:outerShdw>
                </a:effectLst>
              </a:rPr>
              <a:t> </a:t>
            </a:r>
            <a:r>
              <a:rPr lang="en-US" b="0" u="none" dirty="0"/>
              <a:t>in technical dialogue, as appropriate </a:t>
            </a:r>
          </a:p>
          <a:p>
            <a:pPr lvl="1" eaLnBrk="1" hangingPunct="1"/>
            <a:r>
              <a:rPr lang="en-US" b="0" u="none" dirty="0">
                <a:cs typeface="Times New Roman" pitchFamily="18" charset="0"/>
              </a:rPr>
              <a:t>Handle technical interpretations</a:t>
            </a:r>
          </a:p>
          <a:p>
            <a:pPr lvl="1" eaLnBrk="1" hangingPunct="1"/>
            <a:r>
              <a:rPr lang="en-US" b="0" u="none" dirty="0">
                <a:cs typeface="Times New Roman" pitchFamily="18" charset="0"/>
              </a:rPr>
              <a:t>Timing of submittals for publication</a:t>
            </a:r>
          </a:p>
          <a:p>
            <a:pPr lvl="1" eaLnBrk="1" hangingPunct="1"/>
            <a:r>
              <a:rPr lang="en-US" b="0" u="none" dirty="0">
                <a:cs typeface="Times New Roman" pitchFamily="18" charset="0"/>
              </a:rPr>
              <a:t>Interacting with other ASME units</a:t>
            </a:r>
          </a:p>
          <a:p>
            <a:pPr lvl="1" eaLnBrk="1" hangingPunct="1"/>
            <a:r>
              <a:rPr lang="en-US" b="0" u="none" dirty="0">
                <a:cs typeface="Times New Roman" pitchFamily="18" charset="0"/>
              </a:rPr>
              <a:t>Coordinate approval of contractual agreements (e.g., hotel meeting space) that obligate the Society financially or otherwise  </a:t>
            </a:r>
          </a:p>
          <a:p>
            <a:pPr lvl="1" eaLnBrk="1" hangingPunct="1"/>
            <a:r>
              <a:rPr lang="en-US" b="0" u="none" dirty="0">
                <a:cs typeface="Times New Roman" pitchFamily="18" charset="0"/>
              </a:rPr>
              <a:t>Be constantly alert to new opportunities for additional codes and standards products</a:t>
            </a:r>
          </a:p>
          <a:p>
            <a:pPr lvl="1" eaLnBrk="1" hangingPunct="1"/>
            <a:r>
              <a:rPr lang="en-US" b="0" u="none" dirty="0">
                <a:cs typeface="Times New Roman" pitchFamily="18" charset="0"/>
              </a:rPr>
              <a:t>Additional committee</a:t>
            </a:r>
            <a:r>
              <a:rPr lang="en-US" b="0" u="none" strike="noStrike" dirty="0">
                <a:cs typeface="Times New Roman" pitchFamily="18" charset="0"/>
              </a:rPr>
              <a:t>-</a:t>
            </a:r>
            <a:r>
              <a:rPr lang="en-US" b="0" u="none" dirty="0">
                <a:cs typeface="Times New Roman" pitchFamily="18" charset="0"/>
              </a:rPr>
              <a:t>specific duties and responsibilities (e.g., </a:t>
            </a:r>
            <a:r>
              <a:rPr lang="en-US" b="0" i="0" u="none" dirty="0">
                <a:cs typeface="Times New Roman" pitchFamily="18" charset="0"/>
              </a:rPr>
              <a:t>U.S. T.A.G. activity</a:t>
            </a:r>
            <a:r>
              <a:rPr lang="en-US" b="0" u="none" dirty="0">
                <a:cs typeface="Times New Roman" pitchFamily="18" charset="0"/>
              </a:rPr>
              <a:t>; processing of Conformity Assessment actions; dealing with legal issues, in coordination with legal counsel, if necessary)</a:t>
            </a:r>
          </a:p>
          <a:p>
            <a:pPr lvl="1" eaLnBrk="1" hangingPunct="1"/>
            <a:r>
              <a:rPr lang="en-US" b="0" u="none" dirty="0">
                <a:cs typeface="Times New Roman" pitchFamily="18" charset="0"/>
              </a:rPr>
              <a:t>Interacting</a:t>
            </a:r>
            <a:r>
              <a:rPr lang="en-US" b="0" u="none" baseline="0" dirty="0">
                <a:cs typeface="Times New Roman" pitchFamily="18" charset="0"/>
              </a:rPr>
              <a:t> </a:t>
            </a:r>
            <a:endParaRPr lang="en-US" b="0" u="none" dirty="0">
              <a:cs typeface="Times New Roman" pitchFamily="18" charset="0"/>
            </a:endParaRPr>
          </a:p>
          <a:p>
            <a:pPr marL="117604" lvl="1" indent="0" defTabSz="940826" eaLnBrk="1" hangingPunct="1">
              <a:buNone/>
              <a:defRPr/>
            </a:pPr>
            <a:endParaRPr lang="en-US" b="0" u="none" dirty="0">
              <a:cs typeface="Times New Roman" pitchFamily="18" charset="0"/>
            </a:endParaRPr>
          </a:p>
          <a:p>
            <a:pPr lvl="1" eaLnBrk="1" hangingPunct="1"/>
            <a:endParaRPr lang="en-US" b="0" u="none" dirty="0">
              <a:cs typeface="Times New Roman" pitchFamily="18" charset="0"/>
            </a:endParaRPr>
          </a:p>
          <a:p>
            <a:pPr eaLnBrk="1" hangingPunct="1"/>
            <a:endParaRPr lang="en-US" b="0" u="none" dirty="0"/>
          </a:p>
          <a:p>
            <a:pPr eaLnBrk="1" hangingPunct="1"/>
            <a:endParaRPr lang="en-US" b="0" u="none" dirty="0"/>
          </a:p>
        </p:txBody>
      </p:sp>
    </p:spTree>
    <p:extLst>
      <p:ext uri="{BB962C8B-B14F-4D97-AF65-F5344CB8AC3E}">
        <p14:creationId xmlns:p14="http://schemas.microsoft.com/office/powerpoint/2010/main" val="3202717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D84C7B14-800C-45F1-91A5-B45070F37336}" type="slidenum">
              <a:rPr lang="en-US" sz="1200">
                <a:latin typeface="Arial" charset="0"/>
              </a:rPr>
              <a:pPr/>
              <a:t>16</a:t>
            </a:fld>
            <a:endParaRPr lang="en-US" sz="1200">
              <a:latin typeface="Arial" charset="0"/>
            </a:endParaRPr>
          </a:p>
        </p:txBody>
      </p:sp>
      <p:sp>
        <p:nvSpPr>
          <p:cNvPr id="48131" name="Rectangle 2"/>
          <p:cNvSpPr>
            <a:spLocks noGrp="1" noRot="1" noChangeAspect="1" noChangeArrowheads="1" noTextEdit="1"/>
          </p:cNvSpPr>
          <p:nvPr>
            <p:ph type="sldImg"/>
          </p:nvPr>
        </p:nvSpPr>
        <p:spPr>
          <a:xfrm>
            <a:off x="1374775" y="474663"/>
            <a:ext cx="4568825" cy="3425825"/>
          </a:xfrm>
          <a:ln/>
        </p:spPr>
      </p:sp>
      <p:sp>
        <p:nvSpPr>
          <p:cNvPr id="48132" name="Rectangle 3"/>
          <p:cNvSpPr>
            <a:spLocks noGrp="1" noChangeArrowheads="1"/>
          </p:cNvSpPr>
          <p:nvPr>
            <p:ph type="body" idx="1"/>
          </p:nvPr>
        </p:nvSpPr>
        <p:spPr>
          <a:xfrm>
            <a:off x="488993" y="4245495"/>
            <a:ext cx="6338856" cy="4958504"/>
          </a:xfrm>
          <a:noFill/>
        </p:spPr>
        <p:txBody>
          <a:bodyPr/>
          <a:lstStyle/>
          <a:p>
            <a:pPr marL="114300" lvl="1" indent="0" eaLnBrk="1" hangingPunct="1">
              <a:buNone/>
            </a:pPr>
            <a:r>
              <a:rPr lang="en-US" u="none" dirty="0">
                <a:cs typeface="Times New Roman" pitchFamily="18" charset="0"/>
              </a:rPr>
              <a:t>In addition to the members of staff that work directly with the Standards Development committees </a:t>
            </a:r>
            <a:r>
              <a:rPr lang="en-US" u="none" baseline="0" dirty="0">
                <a:cs typeface="Times New Roman" pitchFamily="18" charset="0"/>
              </a:rPr>
              <a:t>there are </a:t>
            </a:r>
            <a:r>
              <a:rPr lang="en-US" u="none" dirty="0">
                <a:cs typeface="Times New Roman" pitchFamily="18" charset="0"/>
              </a:rPr>
              <a:t>C&amp;S Administrative Services staff and ASME Services that help to support the committee activity.</a:t>
            </a:r>
            <a:r>
              <a:rPr lang="en-US" u="none" baseline="0" dirty="0">
                <a:cs typeface="Times New Roman" pitchFamily="18" charset="0"/>
              </a:rPr>
              <a:t> These departments are responsible for administrative support such as mailing, and processing membership, editing and </a:t>
            </a:r>
            <a:r>
              <a:rPr lang="en-US" u="none" dirty="0">
                <a:cs typeface="Times New Roman" pitchFamily="18" charset="0"/>
              </a:rPr>
              <a:t>publishing standards, meetings management, and marketing.</a:t>
            </a:r>
          </a:p>
          <a:p>
            <a:pPr eaLnBrk="1" hangingPunct="1"/>
            <a:r>
              <a:rPr lang="en-US" u="none" dirty="0">
                <a:cs typeface="Times New Roman" pitchFamily="18" charset="0"/>
              </a:rPr>
              <a:t> </a:t>
            </a:r>
          </a:p>
          <a:p>
            <a:pPr eaLnBrk="1" hangingPunct="1"/>
            <a:endParaRPr lang="en-US" dirty="0"/>
          </a:p>
          <a:p>
            <a:pPr eaLnBrk="1" hangingPunct="1"/>
            <a:endParaRPr lang="en-US" dirty="0"/>
          </a:p>
        </p:txBody>
      </p:sp>
    </p:spTree>
    <p:extLst>
      <p:ext uri="{BB962C8B-B14F-4D97-AF65-F5344CB8AC3E}">
        <p14:creationId xmlns:p14="http://schemas.microsoft.com/office/powerpoint/2010/main" val="2685449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B404C130-6906-4C6F-9A66-1CD53B86B927}" type="slidenum">
              <a:rPr lang="en-US" sz="1200">
                <a:latin typeface="Arial" charset="0"/>
              </a:rPr>
              <a:pPr/>
              <a:t>17</a:t>
            </a:fld>
            <a:endParaRPr lang="en-US" sz="1200">
              <a:latin typeface="Arial" charset="0"/>
            </a:endParaRPr>
          </a:p>
        </p:txBody>
      </p:sp>
      <p:sp>
        <p:nvSpPr>
          <p:cNvPr id="49155" name="Rectangle 2"/>
          <p:cNvSpPr>
            <a:spLocks noGrp="1" noRot="1" noChangeAspect="1" noChangeArrowheads="1" noTextEdit="1"/>
          </p:cNvSpPr>
          <p:nvPr>
            <p:ph type="sldImg"/>
          </p:nvPr>
        </p:nvSpPr>
        <p:spPr>
          <a:xfrm>
            <a:off x="1374775" y="474663"/>
            <a:ext cx="4568825" cy="3425825"/>
          </a:xfrm>
          <a:ln/>
        </p:spPr>
      </p:sp>
      <p:sp>
        <p:nvSpPr>
          <p:cNvPr id="49156" name="Rectangle 3"/>
          <p:cNvSpPr>
            <a:spLocks noGrp="1" noChangeArrowheads="1"/>
          </p:cNvSpPr>
          <p:nvPr>
            <p:ph type="body" idx="1"/>
          </p:nvPr>
        </p:nvSpPr>
        <p:spPr>
          <a:xfrm>
            <a:off x="487352" y="4245495"/>
            <a:ext cx="6338855" cy="4958504"/>
          </a:xfrm>
          <a:noFill/>
        </p:spPr>
        <p:txBody>
          <a:bodyPr/>
          <a:lstStyle/>
          <a:p>
            <a:pPr marL="171450" indent="-171450" eaLnBrk="1" hangingPunct="1">
              <a:buFont typeface="Arial" pitchFamily="34" charset="0"/>
              <a:buChar char="•"/>
            </a:pPr>
            <a:r>
              <a:rPr lang="en-US" u="none" dirty="0">
                <a:solidFill>
                  <a:schemeClr val="tx1"/>
                </a:solidFill>
              </a:rPr>
              <a:t>ASME Standards &amp; Engineering Services products are developed through a partnership between ASME Staff and volunteers.</a:t>
            </a:r>
          </a:p>
          <a:p>
            <a:pPr marL="171450" indent="-171450" eaLnBrk="1" hangingPunct="1">
              <a:buFont typeface="Arial" pitchFamily="34" charset="0"/>
              <a:buChar char="•"/>
            </a:pPr>
            <a:r>
              <a:rPr lang="en-US" u="none" dirty="0"/>
              <a:t>Volunteers benefit from participation in many ways such as obtaining a greater understanding of the standards, having advanced notice of pending revisions and working with internationally recognized experts in their field.</a:t>
            </a:r>
          </a:p>
          <a:p>
            <a:pPr marL="171450" indent="-171450" eaLnBrk="1" hangingPunct="1">
              <a:buFont typeface="Arial" pitchFamily="34" charset="0"/>
              <a:buChar char="•"/>
            </a:pPr>
            <a:r>
              <a:rPr lang="en-US" u="none" dirty="0"/>
              <a:t>Volunteers are responsible for setting ASME policy, governance of the committees, setting goals or objectives for the committees and the development and maintenance of ASME codes and standards.   </a:t>
            </a:r>
          </a:p>
          <a:p>
            <a:pPr marL="171450" indent="-171450" eaLnBrk="1" hangingPunct="1">
              <a:buFont typeface="Arial" pitchFamily="34" charset="0"/>
              <a:buChar char="•"/>
            </a:pPr>
            <a:r>
              <a:rPr lang="en-US" u="none" dirty="0"/>
              <a:t>ASME Staff works within the guidelines of ASME policies and procedures to implement actions required to meet the </a:t>
            </a:r>
            <a:r>
              <a:rPr lang="en-US" u="none" dirty="0">
                <a:solidFill>
                  <a:schemeClr val="bg1"/>
                </a:solidFill>
              </a:rPr>
              <a:t>objectives of the committees.</a:t>
            </a:r>
          </a:p>
        </p:txBody>
      </p:sp>
    </p:spTree>
    <p:extLst>
      <p:ext uri="{BB962C8B-B14F-4D97-AF65-F5344CB8AC3E}">
        <p14:creationId xmlns:p14="http://schemas.microsoft.com/office/powerpoint/2010/main" val="1359632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7C3073DB-24BD-4E0C-A09B-8B15505F9EB0}" type="slidenum">
              <a:rPr lang="en-US" sz="1200">
                <a:latin typeface="Arial" charset="0"/>
              </a:rPr>
              <a:pPr/>
              <a:t>18</a:t>
            </a:fld>
            <a:endParaRPr lang="en-US" sz="1200">
              <a:latin typeface="Arial" charset="0"/>
            </a:endParaRPr>
          </a:p>
        </p:txBody>
      </p:sp>
      <p:sp>
        <p:nvSpPr>
          <p:cNvPr id="50179" name="Rectangle 2"/>
          <p:cNvSpPr>
            <a:spLocks noGrp="1" noRot="1" noChangeAspect="1" noChangeArrowheads="1" noTextEdit="1"/>
          </p:cNvSpPr>
          <p:nvPr>
            <p:ph type="sldImg"/>
          </p:nvPr>
        </p:nvSpPr>
        <p:spPr>
          <a:xfrm>
            <a:off x="1374775" y="474663"/>
            <a:ext cx="4568825" cy="3425825"/>
          </a:xfrm>
          <a:ln/>
        </p:spPr>
      </p:sp>
      <p:sp>
        <p:nvSpPr>
          <p:cNvPr id="50180" name="Rectangle 3"/>
          <p:cNvSpPr>
            <a:spLocks noGrp="1" noChangeArrowheads="1"/>
          </p:cNvSpPr>
          <p:nvPr>
            <p:ph type="body" idx="1"/>
          </p:nvPr>
        </p:nvSpPr>
        <p:spPr>
          <a:xfrm>
            <a:off x="487352" y="4245495"/>
            <a:ext cx="6338855" cy="4958504"/>
          </a:xfrm>
          <a:noFill/>
        </p:spPr>
        <p:txBody>
          <a:bodyPr/>
          <a:lstStyle/>
          <a:p>
            <a:pPr defTabSz="940826" eaLnBrk="1" hangingPunct="1">
              <a:defRPr/>
            </a:pPr>
            <a:r>
              <a:rPr lang="en-US" sz="1100" b="0" dirty="0"/>
              <a:t>The following references were </a:t>
            </a:r>
            <a:r>
              <a:rPr lang="en-US" sz="1100" b="0" u="none" dirty="0"/>
              <a:t>used in the development of this </a:t>
            </a:r>
            <a:r>
              <a:rPr lang="en-US" sz="1100" b="0" u="none" dirty="0" err="1"/>
              <a:t>submodule</a:t>
            </a:r>
            <a:r>
              <a:rPr lang="en-US" sz="1100" b="0" u="none" dirty="0"/>
              <a:t>: </a:t>
            </a:r>
          </a:p>
          <a:p>
            <a:pPr lvl="1" eaLnBrk="1" hangingPunct="1"/>
            <a:r>
              <a:rPr lang="en-US" sz="1100" u="none" dirty="0"/>
              <a:t>ASME By-laws</a:t>
            </a:r>
          </a:p>
          <a:p>
            <a:pPr lvl="1" eaLnBrk="1" hangingPunct="1"/>
            <a:r>
              <a:rPr lang="en-US" sz="1100" u="none" dirty="0"/>
              <a:t>Standards and Certification Sector</a:t>
            </a:r>
            <a:r>
              <a:rPr lang="en-US" sz="1100" u="none" baseline="0" dirty="0"/>
              <a:t> Operation Guide</a:t>
            </a:r>
            <a:endParaRPr lang="en-US" sz="1100" u="none" strike="sngStrike" dirty="0"/>
          </a:p>
          <a:p>
            <a:pPr lvl="1" eaLnBrk="1" hangingPunct="1">
              <a:spcBef>
                <a:spcPts val="1235"/>
              </a:spcBef>
              <a:spcAft>
                <a:spcPts val="0"/>
              </a:spcAft>
            </a:pPr>
            <a:r>
              <a:rPr lang="en-US" sz="1100" u="none" dirty="0"/>
              <a:t>Standards committee procedures, Supervisory Board procedures and committee handbooks which can be found on every “Committee Page” by clicking on a button along the left hand side of that page</a:t>
            </a:r>
          </a:p>
          <a:p>
            <a:pPr lvl="1" eaLnBrk="1" hangingPunct="1">
              <a:spcBef>
                <a:spcPts val="1235"/>
              </a:spcBef>
            </a:pPr>
            <a:r>
              <a:rPr lang="en-US" sz="1100" u="none" dirty="0"/>
              <a:t>If you are interested in joining an ASME Codes and Standards Development Committees here is the link to the application page on www.asme.org</a:t>
            </a:r>
          </a:p>
        </p:txBody>
      </p:sp>
    </p:spTree>
    <p:extLst>
      <p:ext uri="{BB962C8B-B14F-4D97-AF65-F5344CB8AC3E}">
        <p14:creationId xmlns:p14="http://schemas.microsoft.com/office/powerpoint/2010/main" val="2759659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t>Module B contains eleven </a:t>
            </a:r>
            <a:r>
              <a:rPr lang="en-US" dirty="0" err="1"/>
              <a:t>submodules</a:t>
            </a:r>
            <a:r>
              <a:rPr lang="en-US" dirty="0"/>
              <a:t>. This is Module B2 – Standards Development: Staff and Volunteer Roles and Responsibilities.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E63B9D72-E684-40EB-B54A-82136C8C1E87}" type="slidenum">
              <a:rPr lang="en-US" sz="1200">
                <a:latin typeface="Arial" charset="0"/>
              </a:rPr>
              <a:pPr/>
              <a:t>2</a:t>
            </a:fld>
            <a:endParaRPr lang="en-US" sz="1200">
              <a:latin typeface="Arial" charset="0"/>
            </a:endParaRPr>
          </a:p>
        </p:txBody>
      </p:sp>
      <p:sp>
        <p:nvSpPr>
          <p:cNvPr id="28675" name="Rectangle 2"/>
          <p:cNvSpPr>
            <a:spLocks noGrp="1" noRot="1" noChangeAspect="1" noChangeArrowheads="1" noTextEdit="1"/>
          </p:cNvSpPr>
          <p:nvPr>
            <p:ph type="sldImg"/>
          </p:nvPr>
        </p:nvSpPr>
        <p:spPr>
          <a:xfrm>
            <a:off x="1347788" y="477838"/>
            <a:ext cx="4592637" cy="3444875"/>
          </a:xfrm>
          <a:ln/>
        </p:spPr>
      </p:sp>
      <p:sp>
        <p:nvSpPr>
          <p:cNvPr id="28676" name="Rectangle 3"/>
          <p:cNvSpPr>
            <a:spLocks noGrp="1" noChangeArrowheads="1"/>
          </p:cNvSpPr>
          <p:nvPr>
            <p:ph type="body" idx="1"/>
          </p:nvPr>
        </p:nvSpPr>
        <p:spPr>
          <a:xfrm>
            <a:off x="539862" y="4269914"/>
            <a:ext cx="6228914" cy="4991061"/>
          </a:xfrm>
          <a:noFill/>
        </p:spPr>
        <p:txBody>
          <a:bodyPr/>
          <a:lstStyle/>
          <a:p>
            <a:pPr eaLnBrk="1" hangingPunct="1"/>
            <a:endParaRPr lang="en-US"/>
          </a:p>
        </p:txBody>
      </p:sp>
    </p:spTree>
    <p:extLst>
      <p:ext uri="{BB962C8B-B14F-4D97-AF65-F5344CB8AC3E}">
        <p14:creationId xmlns:p14="http://schemas.microsoft.com/office/powerpoint/2010/main" val="1635169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A586DD66-5937-45CA-A8A7-D37E2FB5A8E5}" type="slidenum">
              <a:rPr lang="en-US" sz="1200">
                <a:latin typeface="Arial" charset="0"/>
              </a:rPr>
              <a:pPr/>
              <a:t>3</a:t>
            </a:fld>
            <a:endParaRPr lang="en-US" sz="1200">
              <a:latin typeface="Arial" charset="0"/>
            </a:endParaRPr>
          </a:p>
        </p:txBody>
      </p:sp>
      <p:sp>
        <p:nvSpPr>
          <p:cNvPr id="30723" name="Rectangle 2"/>
          <p:cNvSpPr>
            <a:spLocks noGrp="1" noRot="1" noChangeAspect="1" noChangeArrowheads="1" noTextEdit="1"/>
          </p:cNvSpPr>
          <p:nvPr>
            <p:ph type="sldImg"/>
          </p:nvPr>
        </p:nvSpPr>
        <p:spPr>
          <a:xfrm>
            <a:off x="1374775" y="474663"/>
            <a:ext cx="4568825" cy="3425825"/>
          </a:xfrm>
          <a:ln/>
        </p:spPr>
      </p:sp>
      <p:sp>
        <p:nvSpPr>
          <p:cNvPr id="30724" name="Rectangle 3"/>
          <p:cNvSpPr>
            <a:spLocks noGrp="1" noChangeArrowheads="1"/>
          </p:cNvSpPr>
          <p:nvPr>
            <p:ph type="body" idx="1"/>
          </p:nvPr>
        </p:nvSpPr>
        <p:spPr>
          <a:xfrm>
            <a:off x="487352" y="4245495"/>
            <a:ext cx="6338855" cy="4958504"/>
          </a:xfrm>
          <a:noFill/>
        </p:spPr>
        <p:txBody>
          <a:bodyPr/>
          <a:lstStyle/>
          <a:p>
            <a:pPr eaLnBrk="1" hangingPunct="1">
              <a:buFontTx/>
              <a:buNone/>
              <a:defRPr/>
            </a:pPr>
            <a:r>
              <a:rPr lang="en-US" u="none" dirty="0">
                <a:solidFill>
                  <a:schemeClr val="tx1"/>
                </a:solidFill>
              </a:rPr>
              <a:t>At the end </a:t>
            </a:r>
            <a:r>
              <a:rPr lang="en-US" sz="1100" u="none" kern="1200" dirty="0">
                <a:solidFill>
                  <a:schemeClr val="tx1"/>
                </a:solidFill>
                <a:latin typeface="Arial" charset="0"/>
                <a:ea typeface="+mn-ea"/>
                <a:cs typeface="+mn-cs"/>
              </a:rPr>
              <a:t>of this module you will be able to:</a:t>
            </a:r>
          </a:p>
          <a:p>
            <a:pPr marL="228600" marR="0" lvl="1" indent="-114300" algn="l" defTabSz="914400" rtl="0" eaLnBrk="1" fontAlgn="base" latinLnBrk="0" hangingPunct="1">
              <a:lnSpc>
                <a:spcPct val="100000"/>
              </a:lnSpc>
              <a:spcBef>
                <a:spcPct val="30000"/>
              </a:spcBef>
              <a:spcAft>
                <a:spcPct val="0"/>
              </a:spcAft>
              <a:buClrTx/>
              <a:buSzTx/>
              <a:buFontTx/>
              <a:buChar char="•"/>
              <a:tabLst/>
              <a:defRPr/>
            </a:pPr>
            <a:r>
              <a:rPr lang="en-US" sz="1100" u="none" kern="1200" dirty="0">
                <a:solidFill>
                  <a:schemeClr val="tx1"/>
                </a:solidFill>
                <a:latin typeface="Arial" charset="0"/>
                <a:ea typeface="+mn-ea"/>
                <a:cs typeface="+mn-cs"/>
              </a:rPr>
              <a:t>Understand the partnership between volunteers and ASME Staff in the development of codes and standards</a:t>
            </a:r>
          </a:p>
          <a:p>
            <a:pPr lvl="1" eaLnBrk="1" hangingPunct="1">
              <a:defRPr/>
            </a:pPr>
            <a:r>
              <a:rPr lang="en-US" sz="1100" u="none" kern="1200" dirty="0">
                <a:solidFill>
                  <a:schemeClr val="tx1"/>
                </a:solidFill>
                <a:latin typeface="Arial" charset="0"/>
                <a:ea typeface="+mn-ea"/>
                <a:cs typeface="+mn-cs"/>
              </a:rPr>
              <a:t>Understand the benefits of participation to volunteers</a:t>
            </a:r>
          </a:p>
          <a:p>
            <a:pPr lvl="1" eaLnBrk="1" hangingPunct="1">
              <a:defRPr/>
            </a:pPr>
            <a:r>
              <a:rPr lang="en-US" u="none" dirty="0"/>
              <a:t>Be</a:t>
            </a:r>
            <a:r>
              <a:rPr lang="en-US" u="none" baseline="0" dirty="0"/>
              <a:t> able to describe </a:t>
            </a:r>
            <a:r>
              <a:rPr lang="en-US" u="none" dirty="0"/>
              <a:t>the roles and responsibilities of both volunteers and ASME Staff </a:t>
            </a:r>
            <a:r>
              <a:rPr lang="en-US" u="none" strike="noStrike" dirty="0"/>
              <a:t>in the development of codes and standards</a:t>
            </a:r>
          </a:p>
        </p:txBody>
      </p:sp>
    </p:spTree>
    <p:extLst>
      <p:ext uri="{BB962C8B-B14F-4D97-AF65-F5344CB8AC3E}">
        <p14:creationId xmlns:p14="http://schemas.microsoft.com/office/powerpoint/2010/main" val="3514135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23D8C5B2-20DE-4EE7-8558-773823DF1920}" type="slidenum">
              <a:rPr lang="en-US" sz="1200">
                <a:latin typeface="Arial" charset="0"/>
              </a:rPr>
              <a:pPr/>
              <a:t>4</a:t>
            </a:fld>
            <a:endParaRPr lang="en-US" sz="1200">
              <a:latin typeface="Arial" charset="0"/>
            </a:endParaRPr>
          </a:p>
        </p:txBody>
      </p:sp>
      <p:sp>
        <p:nvSpPr>
          <p:cNvPr id="32771" name="Rectangle 2"/>
          <p:cNvSpPr>
            <a:spLocks noGrp="1" noRot="1" noChangeAspect="1" noChangeArrowheads="1" noTextEdit="1"/>
          </p:cNvSpPr>
          <p:nvPr>
            <p:ph type="sldImg"/>
          </p:nvPr>
        </p:nvSpPr>
        <p:spPr>
          <a:xfrm>
            <a:off x="1374775" y="474663"/>
            <a:ext cx="4568825" cy="3425825"/>
          </a:xfrm>
          <a:ln/>
        </p:spPr>
      </p:sp>
      <p:sp>
        <p:nvSpPr>
          <p:cNvPr id="32772" name="Rectangle 3"/>
          <p:cNvSpPr>
            <a:spLocks noGrp="1" noChangeArrowheads="1"/>
          </p:cNvSpPr>
          <p:nvPr>
            <p:ph type="body" idx="1"/>
          </p:nvPr>
        </p:nvSpPr>
        <p:spPr>
          <a:xfrm>
            <a:off x="487352" y="4245495"/>
            <a:ext cx="6338855" cy="4958504"/>
          </a:xfrm>
          <a:noFill/>
        </p:spPr>
        <p:txBody>
          <a:bodyPr/>
          <a:lstStyle/>
          <a:p>
            <a:pPr eaLnBrk="1" hangingPunct="1">
              <a:spcBef>
                <a:spcPct val="0"/>
              </a:spcBef>
            </a:pPr>
            <a:r>
              <a:rPr lang="en-US" dirty="0">
                <a:cs typeface="Times New Roman" pitchFamily="18" charset="0"/>
              </a:rPr>
              <a:t>Keith Thayer, Past President of ASME, opened an </a:t>
            </a:r>
            <a:r>
              <a:rPr lang="en-US" u="none" dirty="0">
                <a:cs typeface="Times New Roman" pitchFamily="18" charset="0"/>
              </a:rPr>
              <a:t>S&amp;C</a:t>
            </a:r>
            <a:r>
              <a:rPr lang="en-US" u="none" baseline="0" dirty="0">
                <a:cs typeface="Times New Roman" pitchFamily="18" charset="0"/>
              </a:rPr>
              <a:t> </a:t>
            </a:r>
            <a:r>
              <a:rPr lang="en-US" dirty="0">
                <a:cs typeface="Times New Roman" pitchFamily="18" charset="0"/>
              </a:rPr>
              <a:t>Leadership Training Conference with some very profound words concerning the working relationship between the volunteers and the staff, and how they affect ASME as a Society, which are shown here.</a:t>
            </a:r>
          </a:p>
          <a:p>
            <a:pPr eaLnBrk="1" hangingPunct="1"/>
            <a:r>
              <a:rPr lang="en-US" dirty="0">
                <a:cs typeface="Times New Roman" pitchFamily="18" charset="0"/>
              </a:rPr>
              <a:t> </a:t>
            </a:r>
          </a:p>
          <a:p>
            <a:pPr eaLnBrk="1" hangingPunct="1"/>
            <a:endParaRPr lang="en-US" dirty="0"/>
          </a:p>
        </p:txBody>
      </p:sp>
    </p:spTree>
    <p:extLst>
      <p:ext uri="{BB962C8B-B14F-4D97-AF65-F5344CB8AC3E}">
        <p14:creationId xmlns:p14="http://schemas.microsoft.com/office/powerpoint/2010/main" val="493121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E5A01911-E550-41E7-8FD2-E7BD4F09482D}" type="slidenum">
              <a:rPr lang="en-US" sz="1200">
                <a:latin typeface="Arial" charset="0"/>
              </a:rPr>
              <a:pPr/>
              <a:t>5</a:t>
            </a:fld>
            <a:endParaRPr lang="en-US" sz="1200">
              <a:latin typeface="Arial" charset="0"/>
            </a:endParaRPr>
          </a:p>
        </p:txBody>
      </p:sp>
      <p:sp>
        <p:nvSpPr>
          <p:cNvPr id="33795" name="Rectangle 2"/>
          <p:cNvSpPr>
            <a:spLocks noGrp="1" noRot="1" noChangeAspect="1" noChangeArrowheads="1" noTextEdit="1"/>
          </p:cNvSpPr>
          <p:nvPr>
            <p:ph type="sldImg"/>
          </p:nvPr>
        </p:nvSpPr>
        <p:spPr>
          <a:xfrm>
            <a:off x="1374775" y="474663"/>
            <a:ext cx="4568825" cy="3425825"/>
          </a:xfrm>
          <a:ln/>
        </p:spPr>
      </p:sp>
      <p:sp>
        <p:nvSpPr>
          <p:cNvPr id="33796" name="Rectangle 3"/>
          <p:cNvSpPr>
            <a:spLocks noGrp="1" noChangeArrowheads="1"/>
          </p:cNvSpPr>
          <p:nvPr>
            <p:ph type="body" idx="1"/>
          </p:nvPr>
        </p:nvSpPr>
        <p:spPr>
          <a:xfrm>
            <a:off x="487352" y="4245495"/>
            <a:ext cx="6338855" cy="4958504"/>
          </a:xfrm>
          <a:noFill/>
        </p:spPr>
        <p:txBody>
          <a:bodyPr/>
          <a:lstStyle/>
          <a:p>
            <a:pPr eaLnBrk="1" hangingPunct="1"/>
            <a:r>
              <a:rPr lang="en-US" baseline="0" dirty="0">
                <a:cs typeface="Times New Roman" pitchFamily="18" charset="0"/>
              </a:rPr>
              <a:t>Volunteers are </a:t>
            </a:r>
            <a:r>
              <a:rPr lang="en-US" u="none" baseline="0" dirty="0">
                <a:cs typeface="Times New Roman" pitchFamily="18" charset="0"/>
              </a:rPr>
              <a:t>involved at every level of the Society, from the Board of Governors, Sector Councils, Supervisory Boards through to the standards development project teams. </a:t>
            </a:r>
          </a:p>
          <a:p>
            <a:pPr eaLnBrk="1" hangingPunct="1"/>
            <a:r>
              <a:rPr lang="en-US" u="none" baseline="0" dirty="0">
                <a:cs typeface="Times New Roman" pitchFamily="18" charset="0"/>
              </a:rPr>
              <a:t>T</a:t>
            </a:r>
            <a:r>
              <a:rPr lang="en-US" u="none" dirty="0">
                <a:cs typeface="Times New Roman" pitchFamily="18" charset="0"/>
              </a:rPr>
              <a:t>he ASME </a:t>
            </a:r>
            <a:r>
              <a:rPr lang="en-US" u="none" baseline="0" dirty="0">
                <a:solidFill>
                  <a:schemeClr val="tx1"/>
                </a:solidFill>
                <a:cs typeface="Times New Roman" pitchFamily="18" charset="0"/>
              </a:rPr>
              <a:t>By-Laws</a:t>
            </a:r>
            <a:r>
              <a:rPr lang="en-US" u="none" dirty="0">
                <a:cs typeface="Times New Roman" pitchFamily="18" charset="0"/>
              </a:rPr>
              <a:t>, Article</a:t>
            </a:r>
            <a:r>
              <a:rPr lang="en-US" u="none" baseline="0" dirty="0">
                <a:cs typeface="Times New Roman" pitchFamily="18" charset="0"/>
              </a:rPr>
              <a:t> B5.1.4</a:t>
            </a:r>
            <a:r>
              <a:rPr lang="en-US" u="none" dirty="0">
                <a:cs typeface="Times New Roman" pitchFamily="18" charset="0"/>
              </a:rPr>
              <a:t> describes that the primary roles of the volunteer </a:t>
            </a:r>
            <a:r>
              <a:rPr lang="en-US" u="none" dirty="0">
                <a:solidFill>
                  <a:srgbClr val="FFFFFF"/>
                </a:solidFill>
              </a:rPr>
              <a:t>of boards and committees</a:t>
            </a:r>
            <a:r>
              <a:rPr lang="en-US" u="none" baseline="0" dirty="0">
                <a:solidFill>
                  <a:srgbClr val="FFFFFF"/>
                </a:solidFill>
              </a:rPr>
              <a:t> are to</a:t>
            </a:r>
            <a:endParaRPr lang="en-US" u="none" dirty="0">
              <a:solidFill>
                <a:srgbClr val="FFFFFF"/>
              </a:solidFill>
            </a:endParaRPr>
          </a:p>
          <a:p>
            <a:pPr lvl="1" eaLnBrk="1" hangingPunct="1"/>
            <a:r>
              <a:rPr lang="en-US" u="none" dirty="0"/>
              <a:t>Determine policies</a:t>
            </a:r>
          </a:p>
          <a:p>
            <a:pPr lvl="1" eaLnBrk="1" hangingPunct="1"/>
            <a:r>
              <a:rPr lang="en-US" u="none" dirty="0"/>
              <a:t>Develop programs</a:t>
            </a:r>
          </a:p>
          <a:p>
            <a:pPr lvl="1" eaLnBrk="1" hangingPunct="1"/>
            <a:r>
              <a:rPr lang="en-US" u="none" dirty="0"/>
              <a:t>Conduct studies</a:t>
            </a:r>
          </a:p>
          <a:p>
            <a:pPr lvl="1" eaLnBrk="1" hangingPunct="1"/>
            <a:r>
              <a:rPr lang="en-US" u="none" dirty="0"/>
              <a:t>Prepare reports</a:t>
            </a:r>
          </a:p>
          <a:p>
            <a:pPr lvl="1" eaLnBrk="1" hangingPunct="1"/>
            <a:r>
              <a:rPr lang="en-US" dirty="0"/>
              <a:t>Advise the sector, in our case, the Standards and Certification Sector on matters pertaining to specific assignments.</a:t>
            </a:r>
          </a:p>
          <a:p>
            <a:pPr eaLnBrk="1" hangingPunct="1"/>
            <a:endParaRPr lang="en-US" dirty="0">
              <a:cs typeface="Times New Roman" pitchFamily="18" charset="0"/>
            </a:endParaRPr>
          </a:p>
          <a:p>
            <a:pPr eaLnBrk="1" hangingPunct="1"/>
            <a:endParaRPr lang="en-US" dirty="0"/>
          </a:p>
        </p:txBody>
      </p:sp>
    </p:spTree>
    <p:extLst>
      <p:ext uri="{BB962C8B-B14F-4D97-AF65-F5344CB8AC3E}">
        <p14:creationId xmlns:p14="http://schemas.microsoft.com/office/powerpoint/2010/main" val="3901818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7139B7AE-48A5-487E-A68D-6BE0FC8BDEA6}" type="slidenum">
              <a:rPr lang="en-US" sz="1200">
                <a:latin typeface="Arial" charset="0"/>
              </a:rPr>
              <a:pPr/>
              <a:t>6</a:t>
            </a:fld>
            <a:endParaRPr lang="en-US" sz="1200">
              <a:latin typeface="Arial" charset="0"/>
            </a:endParaRPr>
          </a:p>
        </p:txBody>
      </p:sp>
      <p:sp>
        <p:nvSpPr>
          <p:cNvPr id="34819" name="Rectangle 2"/>
          <p:cNvSpPr>
            <a:spLocks noGrp="1" noRot="1" noChangeAspect="1" noChangeArrowheads="1" noTextEdit="1"/>
          </p:cNvSpPr>
          <p:nvPr>
            <p:ph type="sldImg"/>
          </p:nvPr>
        </p:nvSpPr>
        <p:spPr>
          <a:xfrm>
            <a:off x="1374775" y="474663"/>
            <a:ext cx="4568825" cy="3425825"/>
          </a:xfrm>
          <a:ln/>
        </p:spPr>
      </p:sp>
      <p:sp>
        <p:nvSpPr>
          <p:cNvPr id="34820" name="Rectangle 3"/>
          <p:cNvSpPr>
            <a:spLocks noGrp="1" noChangeArrowheads="1"/>
          </p:cNvSpPr>
          <p:nvPr>
            <p:ph type="body" idx="1"/>
          </p:nvPr>
        </p:nvSpPr>
        <p:spPr>
          <a:xfrm>
            <a:off x="487352" y="4245495"/>
            <a:ext cx="6338855" cy="4958504"/>
          </a:xfrm>
          <a:noFill/>
        </p:spPr>
        <p:txBody>
          <a:bodyPr/>
          <a:lstStyle/>
          <a:p>
            <a:pPr eaLnBrk="1" hangingPunct="1">
              <a:spcBef>
                <a:spcPct val="0"/>
              </a:spcBef>
            </a:pPr>
            <a:r>
              <a:rPr lang="en-US" u="none" dirty="0">
                <a:solidFill>
                  <a:schemeClr val="tx1"/>
                </a:solidFill>
                <a:cs typeface="Times New Roman" pitchFamily="18" charset="0"/>
              </a:rPr>
              <a:t>The</a:t>
            </a:r>
            <a:r>
              <a:rPr lang="en-US" u="none" baseline="0" dirty="0">
                <a:solidFill>
                  <a:schemeClr val="tx1"/>
                </a:solidFill>
                <a:cs typeface="Times New Roman" pitchFamily="18" charset="0"/>
              </a:rPr>
              <a:t> ASME By-Laws are also specific as to what role ASME Staff plays in Standards Development. Specifically, Article B5.1.5 indicates that it is staff’s responsibility to take actions to meet the objectives of the board or committee. </a:t>
            </a:r>
          </a:p>
          <a:p>
            <a:pPr eaLnBrk="1" hangingPunct="1">
              <a:spcBef>
                <a:spcPct val="0"/>
              </a:spcBef>
            </a:pPr>
            <a:endParaRPr lang="en-US" dirty="0">
              <a:solidFill>
                <a:schemeClr val="tx1"/>
              </a:solidFill>
              <a:cs typeface="Times New Roman" pitchFamily="18" charset="0"/>
            </a:endParaRPr>
          </a:p>
          <a:p>
            <a:pPr eaLnBrk="1" hangingPunct="1">
              <a:buClr>
                <a:srgbClr val="FFFFFF"/>
              </a:buClr>
            </a:pPr>
            <a:r>
              <a:rPr lang="en-US" dirty="0">
                <a:solidFill>
                  <a:schemeClr val="tx1"/>
                </a:solidFill>
              </a:rPr>
              <a:t>Working under broad lines of policy established by the board or committee, the ASME Staff initiates programs, actively engages in the </a:t>
            </a:r>
            <a:r>
              <a:rPr lang="en-US" u="none" dirty="0">
                <a:solidFill>
                  <a:schemeClr val="tx1"/>
                </a:solidFill>
              </a:rPr>
              <a:t>committee </a:t>
            </a:r>
            <a:r>
              <a:rPr lang="en-US" dirty="0">
                <a:solidFill>
                  <a:schemeClr val="tx1"/>
                </a:solidFill>
              </a:rPr>
              <a:t>work and makes operating decisions necessary to carry forward the programs in a dynamic and efficient manner. </a:t>
            </a:r>
          </a:p>
          <a:p>
            <a:pPr eaLnBrk="1" hangingPunct="1"/>
            <a:endParaRPr lang="en-US" dirty="0"/>
          </a:p>
          <a:p>
            <a:pPr eaLnBrk="1" hangingPunct="1"/>
            <a:endParaRPr lang="en-US" dirty="0"/>
          </a:p>
        </p:txBody>
      </p:sp>
    </p:spTree>
    <p:extLst>
      <p:ext uri="{BB962C8B-B14F-4D97-AF65-F5344CB8AC3E}">
        <p14:creationId xmlns:p14="http://schemas.microsoft.com/office/powerpoint/2010/main" val="1625255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A92725FF-9CCC-4F26-BE61-ADE42D78B3AF}" type="slidenum">
              <a:rPr lang="en-US" sz="1200">
                <a:latin typeface="Arial" charset="0"/>
              </a:rPr>
              <a:pPr/>
              <a:t>7</a:t>
            </a:fld>
            <a:endParaRPr lang="en-US" sz="1200">
              <a:latin typeface="Arial" charset="0"/>
            </a:endParaRPr>
          </a:p>
        </p:txBody>
      </p:sp>
      <p:sp>
        <p:nvSpPr>
          <p:cNvPr id="35843" name="Rectangle 2"/>
          <p:cNvSpPr>
            <a:spLocks noGrp="1" noRot="1" noChangeAspect="1" noChangeArrowheads="1" noTextEdit="1"/>
          </p:cNvSpPr>
          <p:nvPr>
            <p:ph type="sldImg"/>
          </p:nvPr>
        </p:nvSpPr>
        <p:spPr>
          <a:xfrm>
            <a:off x="1374775" y="474663"/>
            <a:ext cx="4568825" cy="3425825"/>
          </a:xfrm>
          <a:ln/>
        </p:spPr>
      </p:sp>
      <p:sp>
        <p:nvSpPr>
          <p:cNvPr id="35844" name="Rectangle 3"/>
          <p:cNvSpPr>
            <a:spLocks noGrp="1" noChangeArrowheads="1"/>
          </p:cNvSpPr>
          <p:nvPr>
            <p:ph type="body" idx="1"/>
          </p:nvPr>
        </p:nvSpPr>
        <p:spPr>
          <a:xfrm>
            <a:off x="487352" y="4245495"/>
            <a:ext cx="6338855" cy="4958504"/>
          </a:xfrm>
          <a:noFill/>
        </p:spPr>
        <p:txBody>
          <a:bodyPr/>
          <a:lstStyle/>
          <a:p>
            <a:pPr eaLnBrk="1" hangingPunct="1">
              <a:spcBef>
                <a:spcPct val="0"/>
              </a:spcBef>
            </a:pPr>
            <a:r>
              <a:rPr lang="en-US" u="none" dirty="0">
                <a:cs typeface="Times New Roman" pitchFamily="18" charset="0"/>
              </a:rPr>
              <a:t>Volunteers and </a:t>
            </a:r>
            <a:r>
              <a:rPr lang="en-US" u="none" strike="noStrike" dirty="0">
                <a:cs typeface="Times New Roman" pitchFamily="18" charset="0"/>
              </a:rPr>
              <a:t>ASME</a:t>
            </a:r>
            <a:r>
              <a:rPr lang="en-US" u="none" dirty="0">
                <a:cs typeface="Times New Roman" pitchFamily="18" charset="0"/>
              </a:rPr>
              <a:t> Staff work together in all areas of the society’s standards and certification business. </a:t>
            </a:r>
          </a:p>
          <a:p>
            <a:pPr eaLnBrk="1" hangingPunct="1">
              <a:spcBef>
                <a:spcPct val="0"/>
              </a:spcBef>
            </a:pPr>
            <a:endParaRPr lang="en-US" u="none" dirty="0">
              <a:cs typeface="Times New Roman" pitchFamily="18" charset="0"/>
            </a:endParaRPr>
          </a:p>
          <a:p>
            <a:pPr eaLnBrk="1" hangingPunct="1">
              <a:spcBef>
                <a:spcPct val="0"/>
              </a:spcBef>
            </a:pPr>
            <a:r>
              <a:rPr lang="en-US" u="none" dirty="0">
                <a:cs typeface="Times New Roman" pitchFamily="18" charset="0"/>
              </a:rPr>
              <a:t>This table shows the main areas of responsibility and involvement for both volunteers and </a:t>
            </a:r>
            <a:r>
              <a:rPr lang="en-US" u="none" strike="noStrike" dirty="0">
                <a:cs typeface="Times New Roman" pitchFamily="18" charset="0"/>
              </a:rPr>
              <a:t>the</a:t>
            </a:r>
            <a:r>
              <a:rPr lang="en-US" u="none" dirty="0">
                <a:cs typeface="Times New Roman" pitchFamily="18" charset="0"/>
              </a:rPr>
              <a:t> ASME Staff, which will be further addressed in</a:t>
            </a:r>
            <a:r>
              <a:rPr lang="en-US" u="none" baseline="0" dirty="0">
                <a:cs typeface="Times New Roman" pitchFamily="18" charset="0"/>
              </a:rPr>
              <a:t> </a:t>
            </a:r>
            <a:r>
              <a:rPr lang="en-US" u="none" dirty="0">
                <a:cs typeface="Times New Roman" pitchFamily="18" charset="0"/>
              </a:rPr>
              <a:t>the following</a:t>
            </a:r>
            <a:r>
              <a:rPr lang="en-US" u="none" baseline="0" dirty="0">
                <a:cs typeface="Times New Roman" pitchFamily="18" charset="0"/>
              </a:rPr>
              <a:t> slides. </a:t>
            </a:r>
            <a:r>
              <a:rPr lang="en-US" u="none" dirty="0">
                <a:cs typeface="Times New Roman" pitchFamily="18" charset="0"/>
              </a:rPr>
              <a:t> </a:t>
            </a:r>
            <a:endParaRPr lang="en-US" u="none" dirty="0"/>
          </a:p>
          <a:p>
            <a:pPr eaLnBrk="1" hangingPunct="1"/>
            <a:endParaRPr lang="en-US" dirty="0"/>
          </a:p>
        </p:txBody>
      </p:sp>
    </p:spTree>
    <p:extLst>
      <p:ext uri="{BB962C8B-B14F-4D97-AF65-F5344CB8AC3E}">
        <p14:creationId xmlns:p14="http://schemas.microsoft.com/office/powerpoint/2010/main" val="1998960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4421" indent="-294008">
              <a:defRPr sz="2500">
                <a:solidFill>
                  <a:schemeClr val="tx1"/>
                </a:solidFill>
                <a:latin typeface="Times"/>
              </a:defRPr>
            </a:lvl2pPr>
            <a:lvl3pPr marL="1176033" indent="-235207">
              <a:defRPr sz="2500">
                <a:solidFill>
                  <a:schemeClr val="tx1"/>
                </a:solidFill>
                <a:latin typeface="Times"/>
              </a:defRPr>
            </a:lvl3pPr>
            <a:lvl4pPr marL="1646446" indent="-235207">
              <a:defRPr sz="2500">
                <a:solidFill>
                  <a:schemeClr val="tx1"/>
                </a:solidFill>
                <a:latin typeface="Times"/>
              </a:defRPr>
            </a:lvl4pPr>
            <a:lvl5pPr marL="2116859" indent="-235207">
              <a:defRPr sz="2500">
                <a:solidFill>
                  <a:schemeClr val="tx1"/>
                </a:solidFill>
                <a:latin typeface="Times"/>
              </a:defRPr>
            </a:lvl5pPr>
            <a:lvl6pPr marL="2587272" indent="-235207" eaLnBrk="0" fontAlgn="base" hangingPunct="0">
              <a:spcBef>
                <a:spcPct val="0"/>
              </a:spcBef>
              <a:spcAft>
                <a:spcPct val="0"/>
              </a:spcAft>
              <a:defRPr sz="2500">
                <a:solidFill>
                  <a:schemeClr val="tx1"/>
                </a:solidFill>
                <a:latin typeface="Times"/>
              </a:defRPr>
            </a:lvl6pPr>
            <a:lvl7pPr marL="3057685" indent="-235207" eaLnBrk="0" fontAlgn="base" hangingPunct="0">
              <a:spcBef>
                <a:spcPct val="0"/>
              </a:spcBef>
              <a:spcAft>
                <a:spcPct val="0"/>
              </a:spcAft>
              <a:defRPr sz="2500">
                <a:solidFill>
                  <a:schemeClr val="tx1"/>
                </a:solidFill>
                <a:latin typeface="Times"/>
              </a:defRPr>
            </a:lvl7pPr>
            <a:lvl8pPr marL="3528098" indent="-235207" eaLnBrk="0" fontAlgn="base" hangingPunct="0">
              <a:spcBef>
                <a:spcPct val="0"/>
              </a:spcBef>
              <a:spcAft>
                <a:spcPct val="0"/>
              </a:spcAft>
              <a:defRPr sz="2500">
                <a:solidFill>
                  <a:schemeClr val="tx1"/>
                </a:solidFill>
                <a:latin typeface="Times"/>
              </a:defRPr>
            </a:lvl8pPr>
            <a:lvl9pPr marL="3998511" indent="-235207" eaLnBrk="0" fontAlgn="base" hangingPunct="0">
              <a:spcBef>
                <a:spcPct val="0"/>
              </a:spcBef>
              <a:spcAft>
                <a:spcPct val="0"/>
              </a:spcAft>
              <a:defRPr sz="2500">
                <a:solidFill>
                  <a:schemeClr val="tx1"/>
                </a:solidFill>
                <a:latin typeface="Times"/>
              </a:defRPr>
            </a:lvl9pPr>
          </a:lstStyle>
          <a:p>
            <a:fld id="{120C69D0-2A4F-4D8D-BA0A-2A0BC9DE3FDE}" type="slidenum">
              <a:rPr lang="en-US" sz="1200">
                <a:latin typeface="Arial" charset="0"/>
              </a:rPr>
              <a:pPr/>
              <a:t>8</a:t>
            </a:fld>
            <a:endParaRPr lang="en-US" sz="1200">
              <a:latin typeface="Arial" charset="0"/>
            </a:endParaRPr>
          </a:p>
        </p:txBody>
      </p:sp>
      <p:sp>
        <p:nvSpPr>
          <p:cNvPr id="37891" name="Rectangle 2"/>
          <p:cNvSpPr>
            <a:spLocks noGrp="1" noRot="1" noChangeAspect="1" noChangeArrowheads="1" noTextEdit="1"/>
          </p:cNvSpPr>
          <p:nvPr>
            <p:ph type="sldImg"/>
          </p:nvPr>
        </p:nvSpPr>
        <p:spPr>
          <a:xfrm>
            <a:off x="1374775" y="474663"/>
            <a:ext cx="4568825" cy="3425825"/>
          </a:xfrm>
          <a:ln/>
        </p:spPr>
      </p:sp>
      <p:sp>
        <p:nvSpPr>
          <p:cNvPr id="37892" name="Rectangle 3"/>
          <p:cNvSpPr>
            <a:spLocks noGrp="1" noChangeArrowheads="1"/>
          </p:cNvSpPr>
          <p:nvPr>
            <p:ph type="body" idx="1"/>
          </p:nvPr>
        </p:nvSpPr>
        <p:spPr>
          <a:xfrm>
            <a:off x="487352" y="4245495"/>
            <a:ext cx="6338855" cy="5059432"/>
          </a:xfrm>
          <a:noFill/>
        </p:spPr>
        <p:txBody>
          <a:bodyPr/>
          <a:lstStyle/>
          <a:p>
            <a:pPr eaLnBrk="1" hangingPunct="1">
              <a:buFont typeface="Arial" pitchFamily="34" charset="0"/>
              <a:buNone/>
            </a:pPr>
            <a:r>
              <a:rPr lang="en-US" u="none" dirty="0"/>
              <a:t>On Standards Development</a:t>
            </a:r>
            <a:r>
              <a:rPr lang="en-US" u="none" baseline="0" dirty="0"/>
              <a:t> Committees, v</a:t>
            </a:r>
            <a:r>
              <a:rPr lang="en-US" u="none" dirty="0"/>
              <a:t>olunteers are individuals who donate their time, knowledge and technical expertise for the development and maintenance of ASME codes and standards. </a:t>
            </a:r>
          </a:p>
          <a:p>
            <a:pPr eaLnBrk="1" hangingPunct="1">
              <a:buFont typeface="Arial" pitchFamily="34" charset="0"/>
              <a:buNone/>
            </a:pPr>
            <a:endParaRPr lang="en-US" u="none" dirty="0"/>
          </a:p>
          <a:p>
            <a:pPr eaLnBrk="1" hangingPunct="1">
              <a:buFont typeface="Arial" pitchFamily="34" charset="0"/>
              <a:buNone/>
            </a:pPr>
            <a:r>
              <a:rPr lang="en-US" u="none" dirty="0"/>
              <a:t>Volunteers responsibilities include,</a:t>
            </a:r>
            <a:r>
              <a:rPr lang="en-US" u="none" baseline="0" dirty="0"/>
              <a:t> but not limited to:</a:t>
            </a:r>
          </a:p>
          <a:p>
            <a:pPr marL="171450" indent="-171450" eaLnBrk="1" hangingPunct="1">
              <a:buFont typeface="Arial" pitchFamily="34" charset="0"/>
              <a:buChar char="•"/>
            </a:pPr>
            <a:r>
              <a:rPr lang="en-US" u="none" dirty="0"/>
              <a:t>Determine</a:t>
            </a:r>
            <a:r>
              <a:rPr lang="en-US" u="none" baseline="0" dirty="0"/>
              <a:t> </a:t>
            </a:r>
            <a:r>
              <a:rPr lang="en-US" u="none" dirty="0"/>
              <a:t>what should be covered by a standard,</a:t>
            </a:r>
            <a:r>
              <a:rPr lang="en-US" u="none" baseline="0" dirty="0"/>
              <a:t> </a:t>
            </a:r>
          </a:p>
          <a:p>
            <a:pPr marL="171450" indent="-171450" eaLnBrk="1" hangingPunct="1">
              <a:buFont typeface="Arial" pitchFamily="34" charset="0"/>
              <a:buChar char="•"/>
            </a:pPr>
            <a:r>
              <a:rPr lang="en-US" u="none" baseline="0" dirty="0"/>
              <a:t>Developing the technical content in standards, </a:t>
            </a:r>
          </a:p>
          <a:p>
            <a:pPr marL="171450" indent="-171450" eaLnBrk="1" hangingPunct="1">
              <a:buFont typeface="Arial" pitchFamily="34" charset="0"/>
              <a:buChar char="•"/>
            </a:pPr>
            <a:r>
              <a:rPr lang="en-US" u="none" baseline="0" dirty="0"/>
              <a:t>Determining w</a:t>
            </a:r>
            <a:r>
              <a:rPr lang="en-US" u="none" dirty="0"/>
              <a:t>ho the committee and board officers and members should be (except for the Staff Secretary), and </a:t>
            </a:r>
          </a:p>
          <a:p>
            <a:pPr marL="171450" indent="-171450" eaLnBrk="1" hangingPunct="1">
              <a:buFont typeface="Arial" pitchFamily="34" charset="0"/>
              <a:buChar char="•"/>
            </a:pPr>
            <a:r>
              <a:rPr lang="en-US" u="none" dirty="0"/>
              <a:t>Deciding when and where to meet.</a:t>
            </a:r>
          </a:p>
          <a:p>
            <a:pPr marL="220507" indent="-220507" eaLnBrk="1" hangingPunct="1"/>
            <a:endParaRPr lang="en-US" dirty="0"/>
          </a:p>
        </p:txBody>
      </p:sp>
    </p:spTree>
    <p:extLst>
      <p:ext uri="{BB962C8B-B14F-4D97-AF65-F5344CB8AC3E}">
        <p14:creationId xmlns:p14="http://schemas.microsoft.com/office/powerpoint/2010/main" val="333513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lvl1pPr>
              <a:defRPr/>
            </a:lvl1pPr>
          </a:lstStyle>
          <a:p>
            <a:pPr>
              <a:defRPr/>
            </a:pPr>
            <a:fld id="{E8092847-2BF2-49DE-B2CA-CF975EDF742E}" type="slidenum">
              <a:rPr lang="en-US" smtClean="0"/>
              <a:pPr>
                <a:defRPr/>
              </a:pPr>
              <a:t>‹#›</a:t>
            </a:fld>
            <a:endParaRPr lang="en-US"/>
          </a:p>
        </p:txBody>
      </p:sp>
    </p:spTree>
    <p:extLst>
      <p:ext uri="{BB962C8B-B14F-4D97-AF65-F5344CB8AC3E}">
        <p14:creationId xmlns:p14="http://schemas.microsoft.com/office/powerpoint/2010/main" val="423709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lvl1pPr>
              <a:defRPr/>
            </a:lvl1pPr>
          </a:lstStyle>
          <a:p>
            <a:pPr>
              <a:defRPr/>
            </a:pPr>
            <a:fld id="{2AA09830-EA27-45D6-8850-AF5BE561B11F}" type="slidenum">
              <a:rPr lang="en-US" smtClean="0"/>
              <a:pPr>
                <a:defRPr/>
              </a:pPr>
              <a:t>‹#›</a:t>
            </a:fld>
            <a:endParaRPr lang="en-US"/>
          </a:p>
        </p:txBody>
      </p:sp>
    </p:spTree>
    <p:extLst>
      <p:ext uri="{BB962C8B-B14F-4D97-AF65-F5344CB8AC3E}">
        <p14:creationId xmlns:p14="http://schemas.microsoft.com/office/powerpoint/2010/main" val="195430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dirty="0"/>
              <a:t>ASME S&amp;C Training – Module B2. Standards Development: Staff and Volunteer Roles and Responsibilities</a:t>
            </a:r>
          </a:p>
        </p:txBody>
      </p:sp>
      <p:sp>
        <p:nvSpPr>
          <p:cNvPr id="6" name="Slide Number Placeholder 5"/>
          <p:cNvSpPr>
            <a:spLocks noGrp="1"/>
          </p:cNvSpPr>
          <p:nvPr>
            <p:ph type="sldNum" sz="quarter" idx="11"/>
          </p:nvPr>
        </p:nvSpPr>
        <p:spPr/>
        <p:txBody>
          <a:bodyPr/>
          <a:lstStyle>
            <a:lvl1pPr>
              <a:defRPr/>
            </a:lvl1pPr>
          </a:lstStyle>
          <a:p>
            <a:pPr>
              <a:defRPr/>
            </a:pPr>
            <a:fld id="{9562FCAD-534E-4BCE-9F2B-39E7A4209C31}" type="slidenum">
              <a:rPr lang="en-US" smtClean="0"/>
              <a:pPr>
                <a:defRPr/>
              </a:pPr>
              <a:t>‹#›</a:t>
            </a:fld>
            <a:endParaRPr lang="en-US"/>
          </a:p>
        </p:txBody>
      </p:sp>
    </p:spTree>
    <p:extLst>
      <p:ext uri="{BB962C8B-B14F-4D97-AF65-F5344CB8AC3E}">
        <p14:creationId xmlns:p14="http://schemas.microsoft.com/office/powerpoint/2010/main" val="2442508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t>ASME S&amp;C Training – Module B2. Standards Development: Staff and Volunteer Roles and Responsibilities</a:t>
            </a:r>
          </a:p>
        </p:txBody>
      </p:sp>
      <p:sp>
        <p:nvSpPr>
          <p:cNvPr id="8" name="Slide Number Placeholder 7"/>
          <p:cNvSpPr>
            <a:spLocks noGrp="1"/>
          </p:cNvSpPr>
          <p:nvPr>
            <p:ph type="sldNum" sz="quarter" idx="11"/>
          </p:nvPr>
        </p:nvSpPr>
        <p:spPr/>
        <p:txBody>
          <a:bodyPr/>
          <a:lstStyle>
            <a:lvl1pPr>
              <a:defRPr/>
            </a:lvl1pPr>
          </a:lstStyle>
          <a:p>
            <a:pPr>
              <a:defRPr/>
            </a:pPr>
            <a:fld id="{75DF925E-CC01-4E8C-8B57-381EBC897D92}" type="slidenum">
              <a:rPr lang="en-US" smtClean="0"/>
              <a:pPr>
                <a:defRPr/>
              </a:pPr>
              <a:t>‹#›</a:t>
            </a:fld>
            <a:endParaRPr lang="en-US"/>
          </a:p>
        </p:txBody>
      </p:sp>
    </p:spTree>
    <p:extLst>
      <p:ext uri="{BB962C8B-B14F-4D97-AF65-F5344CB8AC3E}">
        <p14:creationId xmlns:p14="http://schemas.microsoft.com/office/powerpoint/2010/main" val="1297097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t>ASME S&amp;C Training – Module B2. Standards Development: Staff and Volunteer Roles and Responsibilities</a:t>
            </a:r>
          </a:p>
        </p:txBody>
      </p:sp>
      <p:sp>
        <p:nvSpPr>
          <p:cNvPr id="4" name="Slide Number Placeholder 3"/>
          <p:cNvSpPr>
            <a:spLocks noGrp="1"/>
          </p:cNvSpPr>
          <p:nvPr>
            <p:ph type="sldNum" sz="quarter" idx="11"/>
          </p:nvPr>
        </p:nvSpPr>
        <p:spPr/>
        <p:txBody>
          <a:bodyPr/>
          <a:lstStyle>
            <a:lvl1pPr>
              <a:defRPr/>
            </a:lvl1pPr>
          </a:lstStyle>
          <a:p>
            <a:pPr>
              <a:defRPr/>
            </a:pPr>
            <a:fld id="{14B63BF1-BF58-4957-AC10-6F3BF3860C0C}" type="slidenum">
              <a:rPr lang="en-US" smtClean="0"/>
              <a:pPr>
                <a:defRPr/>
              </a:pPr>
              <a:t>‹#›</a:t>
            </a:fld>
            <a:endParaRPr lang="en-US"/>
          </a:p>
        </p:txBody>
      </p:sp>
    </p:spTree>
    <p:extLst>
      <p:ext uri="{BB962C8B-B14F-4D97-AF65-F5344CB8AC3E}">
        <p14:creationId xmlns:p14="http://schemas.microsoft.com/office/powerpoint/2010/main" val="223680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ASME S&amp;C Training – Module B2. Standards Development: Staff and Volunteer Roles and Responsibilities</a:t>
            </a:r>
          </a:p>
        </p:txBody>
      </p:sp>
      <p:sp>
        <p:nvSpPr>
          <p:cNvPr id="3" name="Slide Number Placeholder 2"/>
          <p:cNvSpPr>
            <a:spLocks noGrp="1"/>
          </p:cNvSpPr>
          <p:nvPr>
            <p:ph type="sldNum" sz="quarter" idx="11"/>
          </p:nvPr>
        </p:nvSpPr>
        <p:spPr/>
        <p:txBody>
          <a:bodyPr/>
          <a:lstStyle>
            <a:lvl1pPr>
              <a:defRPr/>
            </a:lvl1pPr>
          </a:lstStyle>
          <a:p>
            <a:pPr>
              <a:defRPr/>
            </a:pPr>
            <a:fld id="{67D55ADA-619C-40C3-B861-E2D9E7C3A166}" type="slidenum">
              <a:rPr lang="en-US" smtClean="0"/>
              <a:pPr>
                <a:defRPr/>
              </a:pPr>
              <a:t>‹#›</a:t>
            </a:fld>
            <a:endParaRPr lang="en-US"/>
          </a:p>
        </p:txBody>
      </p:sp>
    </p:spTree>
    <p:extLst>
      <p:ext uri="{BB962C8B-B14F-4D97-AF65-F5344CB8AC3E}">
        <p14:creationId xmlns:p14="http://schemas.microsoft.com/office/powerpoint/2010/main" val="235335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ASME S&amp;C Training – Module B2. Standards Development: Staff and Volunteer Roles and Responsibilities</a:t>
            </a:r>
          </a:p>
        </p:txBody>
      </p:sp>
      <p:sp>
        <p:nvSpPr>
          <p:cNvPr id="6" name="Slide Number Placeholder 5"/>
          <p:cNvSpPr>
            <a:spLocks noGrp="1"/>
          </p:cNvSpPr>
          <p:nvPr>
            <p:ph type="sldNum" sz="quarter" idx="11"/>
          </p:nvPr>
        </p:nvSpPr>
        <p:spPr/>
        <p:txBody>
          <a:bodyPr/>
          <a:lstStyle>
            <a:lvl1pPr>
              <a:defRPr/>
            </a:lvl1pPr>
          </a:lstStyle>
          <a:p>
            <a:pPr>
              <a:defRPr/>
            </a:pPr>
            <a:fld id="{966F3E5B-42A5-4C46-A4FD-DC1F222F8F11}" type="slidenum">
              <a:rPr lang="en-US" smtClean="0"/>
              <a:pPr>
                <a:defRPr/>
              </a:pPr>
              <a:t>‹#›</a:t>
            </a:fld>
            <a:endParaRPr lang="en-US"/>
          </a:p>
        </p:txBody>
      </p:sp>
    </p:spTree>
    <p:extLst>
      <p:ext uri="{BB962C8B-B14F-4D97-AF65-F5344CB8AC3E}">
        <p14:creationId xmlns:p14="http://schemas.microsoft.com/office/powerpoint/2010/main" val="349305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defRPr/>
            </a:pPr>
            <a:r>
              <a:rPr lang="en-US" dirty="0"/>
              <a:t>ASME S&amp;C Training – Module B2. Standards Development: Staff and Volunteer Roles and Responsibilities</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8092847-2BF2-49DE-B2CA-CF975EDF742E}" type="slidenum">
              <a:rPr lang="en-US" smtClean="0"/>
              <a:pPr>
                <a:defRPr/>
              </a:pPr>
              <a:t>‹#›</a:t>
            </a:fld>
            <a:endParaRPr lang="en-US"/>
          </a:p>
        </p:txBody>
      </p:sp>
      <p:pic>
        <p:nvPicPr>
          <p:cNvPr id="1100807" name="Picture 7" descr="Picture2"/>
          <p:cNvPicPr>
            <a:picLocks noChangeAspect="1" noChangeArrowheads="1"/>
          </p:cNvPicPr>
          <p:nvPr>
            <p:custDataLst>
              <p:tags r:id="rId9"/>
            </p:custDataLst>
          </p:nvPr>
        </p:nvPicPr>
        <p:blipFill>
          <a:blip r:embed="rId10"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551674"/>
            <a:ext cx="620363" cy="123111"/>
          </a:xfrm>
          <a:prstGeom prst="rect">
            <a:avLst/>
          </a:prstGeom>
          <a:noFill/>
        </p:spPr>
        <p:txBody>
          <a:bodyPr wrap="none" lIns="0" tIns="0" rIns="0" bIns="0" rtlCol="0">
            <a:spAutoFit/>
          </a:bodyPr>
          <a:lstStyle/>
          <a:p>
            <a:pPr algn="l"/>
            <a:r>
              <a:rPr lang="en-US" sz="800" dirty="0">
                <a:solidFill>
                  <a:srgbClr val="003399"/>
                </a:solidFill>
              </a:rPr>
              <a:t>© ASME 2023</a:t>
            </a: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sme.org/about-asme/who-we-are/governance/asme-constitution-and-by-law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asme.org/kb/standards/boards-and-committees/join-a-c-s-committee" TargetMode="External"/><Relationship Id="rId5" Type="http://schemas.openxmlformats.org/officeDocument/2006/relationships/hyperlink" Target="http://cstools.asme.org/csconnect/committeepages.cfm" TargetMode="External"/><Relationship Id="rId4" Type="http://schemas.openxmlformats.org/officeDocument/2006/relationships/hyperlink" Target="http://cstools.asme.org/csconnect/CommitteePages.cfm?Committee=A01000000&amp;Action=760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t>
            </a:r>
            <a:r>
              <a:rPr lang="en-US" b="1" dirty="0">
                <a:solidFill>
                  <a:schemeClr val="accent2"/>
                </a:solidFill>
              </a:rPr>
              <a:t>and Certification Training</a:t>
            </a:r>
            <a:endParaRPr lang="en-US" sz="2800" b="1" dirty="0"/>
          </a:p>
        </p:txBody>
      </p:sp>
      <p:sp>
        <p:nvSpPr>
          <p:cNvPr id="7" name="Subtitle 6"/>
          <p:cNvSpPr>
            <a:spLocks noGrp="1"/>
          </p:cNvSpPr>
          <p:nvPr>
            <p:ph type="subTitle" idx="1"/>
          </p:nvPr>
        </p:nvSpPr>
        <p:spPr>
          <a:xfrm>
            <a:off x="685800" y="4229100"/>
            <a:ext cx="7772400" cy="1409700"/>
          </a:xfrm>
        </p:spPr>
        <p:txBody>
          <a:bodyPr/>
          <a:lstStyle/>
          <a:p>
            <a:r>
              <a:rPr lang="en-US" sz="3200" dirty="0"/>
              <a:t>Module B – Process</a:t>
            </a:r>
          </a:p>
          <a:p>
            <a:r>
              <a:rPr lang="en-US" sz="3200" dirty="0"/>
              <a:t>B2.	Standards Development: ASME Staff and Volunteer Roles and Responsibilities</a:t>
            </a:r>
          </a:p>
          <a:p>
            <a:endParaRPr lang="en-US" sz="3200"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762070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94270" y="152400"/>
            <a:ext cx="8229600" cy="1143000"/>
          </a:xfrm>
        </p:spPr>
        <p:txBody>
          <a:bodyPr/>
          <a:lstStyle/>
          <a:p>
            <a:r>
              <a:rPr lang="en-US" dirty="0"/>
              <a:t>STANDARDS DEVELOPMENT VOLUNTEER BENEFITS</a:t>
            </a:r>
          </a:p>
        </p:txBody>
      </p:sp>
      <p:sp>
        <p:nvSpPr>
          <p:cNvPr id="14339" name="Content Placeholder 2"/>
          <p:cNvSpPr>
            <a:spLocks noGrp="1"/>
          </p:cNvSpPr>
          <p:nvPr>
            <p:ph idx="1"/>
          </p:nvPr>
        </p:nvSpPr>
        <p:spPr>
          <a:xfrm>
            <a:off x="457200" y="1600199"/>
            <a:ext cx="8412480" cy="4937760"/>
          </a:xfrm>
        </p:spPr>
        <p:txBody>
          <a:bodyPr/>
          <a:lstStyle/>
          <a:p>
            <a:r>
              <a:rPr lang="en-US" dirty="0"/>
              <a:t>Volunteers and their employer benefit from:</a:t>
            </a:r>
          </a:p>
          <a:p>
            <a:pPr lvl="1">
              <a:spcAft>
                <a:spcPts val="1200"/>
              </a:spcAft>
              <a:buFont typeface="Arial" pitchFamily="34" charset="0"/>
              <a:buChar char="–"/>
            </a:pPr>
            <a:r>
              <a:rPr lang="en-US" dirty="0"/>
              <a:t>Greater understanding of standards</a:t>
            </a:r>
          </a:p>
          <a:p>
            <a:pPr lvl="1">
              <a:spcAft>
                <a:spcPts val="1200"/>
              </a:spcAft>
              <a:buFont typeface="Arial" pitchFamily="34" charset="0"/>
              <a:buChar char="–"/>
            </a:pPr>
            <a:r>
              <a:rPr lang="en-US" dirty="0"/>
              <a:t>Advanced notice of impending changes to codes and standards</a:t>
            </a:r>
          </a:p>
          <a:p>
            <a:pPr lvl="1">
              <a:spcAft>
                <a:spcPts val="1200"/>
              </a:spcAft>
              <a:buFont typeface="Arial" pitchFamily="34" charset="0"/>
              <a:buChar char="–"/>
            </a:pPr>
            <a:r>
              <a:rPr lang="en-US" dirty="0"/>
              <a:t>Opportunity to provide input on technical revisions </a:t>
            </a:r>
          </a:p>
          <a:p>
            <a:pPr lvl="1">
              <a:spcAft>
                <a:spcPts val="1200"/>
              </a:spcAft>
              <a:buFont typeface="Arial" pitchFamily="34" charset="0"/>
              <a:buChar char="–"/>
            </a:pPr>
            <a:r>
              <a:rPr lang="en-US" dirty="0"/>
              <a:t>Development of individual’s project management and leadership skills</a:t>
            </a:r>
          </a:p>
          <a:p>
            <a:pPr lvl="1">
              <a:spcAft>
                <a:spcPts val="1200"/>
              </a:spcAft>
              <a:buFont typeface="Arial" pitchFamily="34" charset="0"/>
              <a:buChar char="–"/>
            </a:pPr>
            <a:r>
              <a:rPr lang="en-US" dirty="0"/>
              <a:t>Opportunity to work with internationally recognized experts</a:t>
            </a:r>
            <a:br>
              <a:rPr lang="en-US" dirty="0"/>
            </a:br>
            <a:endParaRPr lang="en-US" dirty="0"/>
          </a:p>
          <a:p>
            <a:endParaRPr lang="en-US"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00790ECB-49F9-4E60-954C-A3F6557BDC53}" type="slidenum">
              <a:rPr lang="en-US" smtClean="0"/>
              <a:pPr>
                <a:defRPr/>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57200" y="-47368"/>
            <a:ext cx="8229600" cy="1143000"/>
          </a:xfrm>
        </p:spPr>
        <p:txBody>
          <a:bodyPr/>
          <a:lstStyle/>
          <a:p>
            <a:pPr eaLnBrk="1" hangingPunct="1"/>
            <a:r>
              <a:rPr lang="en-US" dirty="0"/>
              <a:t>COMMITTEE VOLUNTEER ROLES</a:t>
            </a:r>
          </a:p>
        </p:txBody>
      </p:sp>
      <p:sp>
        <p:nvSpPr>
          <p:cNvPr id="13317" name="Rectangle 3"/>
          <p:cNvSpPr>
            <a:spLocks noGrp="1" noChangeArrowheads="1"/>
          </p:cNvSpPr>
          <p:nvPr>
            <p:ph idx="1"/>
          </p:nvPr>
        </p:nvSpPr>
        <p:spPr>
          <a:xfrm>
            <a:off x="457200" y="1085335"/>
            <a:ext cx="8686800" cy="6400800"/>
          </a:xfrm>
        </p:spPr>
        <p:txBody>
          <a:bodyPr/>
          <a:lstStyle/>
          <a:p>
            <a:pPr>
              <a:spcAft>
                <a:spcPts val="1200"/>
              </a:spcAft>
              <a:buFont typeface="Arial" panose="020B0604020202020204" pitchFamily="34" charset="0"/>
              <a:buChar char="•"/>
            </a:pPr>
            <a:r>
              <a:rPr lang="en-US" dirty="0"/>
              <a:t>Committee Volunteer positions include:</a:t>
            </a:r>
          </a:p>
          <a:p>
            <a:pPr lvl="1">
              <a:spcBef>
                <a:spcPts val="0"/>
              </a:spcBef>
              <a:spcAft>
                <a:spcPts val="600"/>
              </a:spcAft>
              <a:buFontTx/>
              <a:buChar char="-"/>
            </a:pPr>
            <a:r>
              <a:rPr lang="en-US" dirty="0"/>
              <a:t>Chair</a:t>
            </a:r>
          </a:p>
          <a:p>
            <a:pPr lvl="1">
              <a:spcBef>
                <a:spcPts val="0"/>
              </a:spcBef>
              <a:spcAft>
                <a:spcPts val="600"/>
              </a:spcAft>
              <a:buFontTx/>
              <a:buChar char="-"/>
            </a:pPr>
            <a:r>
              <a:rPr lang="en-US" dirty="0"/>
              <a:t>Vice- Chair</a:t>
            </a:r>
          </a:p>
          <a:p>
            <a:pPr lvl="1">
              <a:spcBef>
                <a:spcPts val="0"/>
              </a:spcBef>
              <a:spcAft>
                <a:spcPts val="600"/>
              </a:spcAft>
              <a:buFontTx/>
              <a:buChar char="-"/>
            </a:pPr>
            <a:r>
              <a:rPr lang="en-US" dirty="0"/>
              <a:t>Member</a:t>
            </a:r>
          </a:p>
          <a:p>
            <a:pPr lvl="1">
              <a:spcBef>
                <a:spcPts val="0"/>
              </a:spcBef>
              <a:spcAft>
                <a:spcPts val="600"/>
              </a:spcAft>
              <a:buFontTx/>
              <a:buChar char="-"/>
            </a:pPr>
            <a:r>
              <a:rPr lang="en-US" dirty="0"/>
              <a:t>Contributing Member </a:t>
            </a:r>
          </a:p>
          <a:p>
            <a:pPr lvl="1">
              <a:spcBef>
                <a:spcPts val="0"/>
              </a:spcBef>
              <a:spcAft>
                <a:spcPts val="600"/>
              </a:spcAft>
              <a:buFontTx/>
              <a:buChar char="-"/>
            </a:pPr>
            <a:r>
              <a:rPr lang="en-US" dirty="0"/>
              <a:t>Delegates and</a:t>
            </a:r>
          </a:p>
          <a:p>
            <a:pPr lvl="1">
              <a:spcBef>
                <a:spcPts val="0"/>
              </a:spcBef>
              <a:spcAft>
                <a:spcPts val="600"/>
              </a:spcAft>
              <a:buFontTx/>
              <a:buChar char="-"/>
            </a:pPr>
            <a:r>
              <a:rPr lang="en-US" dirty="0"/>
              <a:t>Alternates</a:t>
            </a:r>
            <a:r>
              <a:rPr lang="en-US" dirty="0">
                <a:solidFill>
                  <a:srgbClr val="FF0000"/>
                </a:solidFill>
              </a:rPr>
              <a:t> </a:t>
            </a:r>
          </a:p>
          <a:p>
            <a:pPr>
              <a:spcBef>
                <a:spcPts val="0"/>
              </a:spcBef>
              <a:spcAft>
                <a:spcPts val="600"/>
              </a:spcAft>
              <a:buFont typeface="Arial" pitchFamily="34" charset="0"/>
              <a:buChar char="–"/>
            </a:pPr>
            <a:r>
              <a:rPr lang="en-US" dirty="0"/>
              <a:t>Committee Volunteers could be assigned as a project manager for a proposal on C&amp;S Connect</a:t>
            </a:r>
            <a:endParaRPr lang="en-US" strike="sngStrike" dirty="0"/>
          </a:p>
          <a:p>
            <a:pPr>
              <a:spcBef>
                <a:spcPts val="0"/>
              </a:spcBef>
              <a:spcAft>
                <a:spcPts val="600"/>
              </a:spcAft>
              <a:buFont typeface="Arial" pitchFamily="34" charset="0"/>
              <a:buChar char="–"/>
            </a:pPr>
            <a:r>
              <a:rPr lang="en-US" dirty="0"/>
              <a:t>Refer to Module A3, Membership Maintenance for the committee volunteer role description and appointment process</a:t>
            </a:r>
          </a:p>
          <a:p>
            <a:pPr marL="0" indent="0" eaLnBrk="1" hangingPunct="1">
              <a:buNone/>
            </a:pPr>
            <a:endParaRPr lang="en-US" sz="2000"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BB0CB245-7E12-49F9-B93F-5B14CAF53868}" type="slidenum">
              <a:rPr lang="en-US"/>
              <a:pPr>
                <a:defRPr/>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455141" y="-35011"/>
            <a:ext cx="8229600" cy="10668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a:t>VOLUNTEER RESPONSIBILITIES</a:t>
            </a:r>
          </a:p>
        </p:txBody>
      </p:sp>
      <p:sp>
        <p:nvSpPr>
          <p:cNvPr id="15365" name="Rectangle 3"/>
          <p:cNvSpPr>
            <a:spLocks noGrp="1" noChangeArrowheads="1"/>
          </p:cNvSpPr>
          <p:nvPr>
            <p:ph idx="1"/>
          </p:nvPr>
        </p:nvSpPr>
        <p:spPr>
          <a:xfrm>
            <a:off x="455141" y="1219200"/>
            <a:ext cx="8229600" cy="4525963"/>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dirty="0"/>
              <a:t>Committee Chair Responsibilities include</a:t>
            </a:r>
          </a:p>
          <a:p>
            <a:pPr lvl="1" eaLnBrk="1" hangingPunct="1"/>
            <a:r>
              <a:rPr lang="en-US" dirty="0"/>
              <a:t>Facilitating meetings (Robert‘s Rules of Order)</a:t>
            </a:r>
          </a:p>
          <a:p>
            <a:pPr lvl="1" eaLnBrk="1" hangingPunct="1"/>
            <a:r>
              <a:rPr lang="en-US" dirty="0"/>
              <a:t>Guiding the committee members through the consensus process</a:t>
            </a:r>
          </a:p>
          <a:p>
            <a:pPr lvl="1" eaLnBrk="1" hangingPunct="1"/>
            <a:r>
              <a:rPr lang="en-US" dirty="0"/>
              <a:t>Following applicable policies and procedures</a:t>
            </a:r>
          </a:p>
          <a:p>
            <a:pPr lvl="1" eaLnBrk="1" hangingPunct="1"/>
            <a:r>
              <a:rPr lang="en-US" dirty="0"/>
              <a:t>Assignment of project teams</a:t>
            </a:r>
            <a:endParaRPr lang="en-US" strike="sngStrike" dirty="0"/>
          </a:p>
          <a:p>
            <a:pPr lvl="1" eaLnBrk="1" hangingPunct="1"/>
            <a:r>
              <a:rPr lang="en-US" dirty="0"/>
              <a:t>Annual Review and evaluation of committee member performance</a:t>
            </a:r>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38C00C0B-3A70-4586-8E13-8325A5567E0E}" type="slidenum">
              <a:rPr lang="en-US"/>
              <a:pPr>
                <a:defRPr/>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533400" y="-36512"/>
            <a:ext cx="8229600" cy="11430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a:t>VOLUNTEER RESPONSIBILITIES</a:t>
            </a:r>
          </a:p>
        </p:txBody>
      </p:sp>
      <p:sp>
        <p:nvSpPr>
          <p:cNvPr id="16389" name="Rectangle 3"/>
          <p:cNvSpPr>
            <a:spLocks noGrp="1" noChangeArrowheads="1"/>
          </p:cNvSpPr>
          <p:nvPr>
            <p:ph idx="1"/>
          </p:nvPr>
        </p:nvSpPr>
        <p:spPr>
          <a:xfrm>
            <a:off x="533400" y="1106488"/>
            <a:ext cx="8077200" cy="457200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eaLnBrk="1" hangingPunct="1"/>
            <a:r>
              <a:rPr lang="en-US" dirty="0"/>
              <a:t>Committee Members, Contributing Members, Delegates, and Alternates Responsibilities include</a:t>
            </a:r>
          </a:p>
          <a:p>
            <a:pPr lvl="1" eaLnBrk="1" hangingPunct="1"/>
            <a:r>
              <a:rPr lang="en-US" dirty="0"/>
              <a:t>Completion of assignments</a:t>
            </a:r>
          </a:p>
          <a:p>
            <a:pPr lvl="1" eaLnBrk="1" hangingPunct="1"/>
            <a:r>
              <a:rPr lang="en-US" dirty="0"/>
              <a:t>Following applicable policies and procedures</a:t>
            </a:r>
          </a:p>
          <a:p>
            <a:pPr lvl="1" eaLnBrk="1" hangingPunct="1"/>
            <a:r>
              <a:rPr lang="en-US" dirty="0"/>
              <a:t>Voting on proposed standards and administrative actions in a timely manner</a:t>
            </a:r>
            <a:endParaRPr lang="en-US" strike="sngStrike" dirty="0"/>
          </a:p>
          <a:p>
            <a:r>
              <a:rPr lang="en-US" dirty="0"/>
              <a:t>Committee members have the additional responsibility of attending meetings</a:t>
            </a:r>
            <a:endParaRPr lang="en-US" strike="sngStrike"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E77EB597-FC14-4D4C-93BC-B7ECB2CDF83F}" type="slidenum">
              <a:rPr lang="en-US"/>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463378" y="0"/>
            <a:ext cx="8229600" cy="9906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a:t>VOLUNTEER RESPONSIBILITIES</a:t>
            </a:r>
          </a:p>
        </p:txBody>
      </p:sp>
      <p:sp>
        <p:nvSpPr>
          <p:cNvPr id="17413" name="Rectangle 3"/>
          <p:cNvSpPr>
            <a:spLocks noGrp="1" noChangeArrowheads="1"/>
          </p:cNvSpPr>
          <p:nvPr>
            <p:ph idx="1"/>
          </p:nvPr>
        </p:nvSpPr>
        <p:spPr>
          <a:xfrm>
            <a:off x="457200" y="1295400"/>
            <a:ext cx="8458200" cy="4525963"/>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tabLst>
                <a:tab pos="2914650" algn="l"/>
              </a:tabLst>
            </a:pPr>
            <a:r>
              <a:rPr lang="en-US" dirty="0"/>
              <a:t>Project Manager</a:t>
            </a:r>
            <a:r>
              <a:rPr lang="en-US" sz="2000" dirty="0"/>
              <a:t>*</a:t>
            </a:r>
            <a:r>
              <a:rPr lang="en-US" dirty="0"/>
              <a:t> Responsibilities include</a:t>
            </a:r>
          </a:p>
          <a:p>
            <a:pPr lvl="1" eaLnBrk="1" hangingPunct="1">
              <a:tabLst>
                <a:tab pos="2914650" algn="l"/>
              </a:tabLst>
            </a:pPr>
            <a:r>
              <a:rPr lang="en-US" dirty="0"/>
              <a:t>Development of the proposal record</a:t>
            </a:r>
            <a:r>
              <a:rPr lang="en-US" strike="sngStrike" dirty="0"/>
              <a:t> </a:t>
            </a:r>
          </a:p>
          <a:p>
            <a:pPr lvl="1"/>
            <a:r>
              <a:rPr lang="en-US" dirty="0"/>
              <a:t>Management of the work for the proposal:</a:t>
            </a:r>
          </a:p>
          <a:p>
            <a:pPr lvl="2">
              <a:spcBef>
                <a:spcPts val="600"/>
              </a:spcBef>
            </a:pPr>
            <a:r>
              <a:rPr lang="en-US" dirty="0"/>
              <a:t>Setting a schedule </a:t>
            </a:r>
          </a:p>
          <a:p>
            <a:pPr lvl="2">
              <a:spcBef>
                <a:spcPts val="600"/>
              </a:spcBef>
            </a:pPr>
            <a:r>
              <a:rPr lang="en-US" dirty="0"/>
              <a:t>Arranging for conferences</a:t>
            </a:r>
          </a:p>
          <a:p>
            <a:pPr lvl="2">
              <a:spcBef>
                <a:spcPts val="600"/>
              </a:spcBef>
            </a:pPr>
            <a:r>
              <a:rPr lang="en-US" dirty="0"/>
              <a:t>Consulting with subject matter experts</a:t>
            </a:r>
          </a:p>
          <a:p>
            <a:pPr lvl="2">
              <a:spcBef>
                <a:spcPts val="600"/>
              </a:spcBef>
            </a:pPr>
            <a:r>
              <a:rPr lang="en-US" dirty="0"/>
              <a:t>Working with staff to submit proposal(s) for ballot</a:t>
            </a:r>
          </a:p>
          <a:p>
            <a:pPr marL="800100" lvl="3" indent="-342900">
              <a:spcBef>
                <a:spcPts val="600"/>
              </a:spcBef>
            </a:pPr>
            <a:r>
              <a:rPr lang="en-US" sz="2200" dirty="0"/>
              <a:t>Coordinate responses to comments on balloted proposals including any public review comments </a:t>
            </a:r>
          </a:p>
          <a:p>
            <a:pPr marL="0" lvl="2" indent="0">
              <a:spcBef>
                <a:spcPts val="600"/>
              </a:spcBef>
              <a:buNone/>
            </a:pPr>
            <a:endParaRPr lang="en-US" sz="2000" i="1" dirty="0"/>
          </a:p>
          <a:p>
            <a:pPr marL="0" lvl="2" indent="0">
              <a:spcBef>
                <a:spcPts val="600"/>
              </a:spcBef>
              <a:buNone/>
            </a:pPr>
            <a:endParaRPr lang="en-US" sz="2000" i="1" dirty="0"/>
          </a:p>
          <a:p>
            <a:pPr marL="0" lvl="2" indent="0">
              <a:spcBef>
                <a:spcPts val="600"/>
              </a:spcBef>
              <a:buNone/>
            </a:pPr>
            <a:r>
              <a:rPr lang="en-US" sz="2000" dirty="0"/>
              <a:t>*</a:t>
            </a:r>
            <a:r>
              <a:rPr lang="en-US" sz="1600" dirty="0"/>
              <a:t>Refer to Module B5A, Standards &amp; Certification Project Management for further description of Project Manager responsibilities</a:t>
            </a:r>
            <a:endParaRPr lang="en-US" sz="2000" dirty="0"/>
          </a:p>
          <a:p>
            <a:pPr lvl="1" eaLnBrk="1" hangingPunct="1"/>
            <a:endParaRPr lang="en-US" sz="2400"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265CC53A-CBA6-44B9-8374-ACA709EEAD73}" type="slidenum">
              <a:rPr lang="en-US"/>
              <a:pPr>
                <a:defRPr/>
              </a:pPr>
              <a:t>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30200" y="0"/>
            <a:ext cx="8229600" cy="1066800"/>
          </a:xfrm>
        </p:spPr>
        <p:txBody>
          <a:bodyPr/>
          <a:lstStyle/>
          <a:p>
            <a:pPr eaLnBrk="1" hangingPunct="1"/>
            <a:r>
              <a:rPr lang="en-US" dirty="0"/>
              <a:t>ASME STAFF ROLE</a:t>
            </a:r>
          </a:p>
        </p:txBody>
      </p:sp>
      <p:sp>
        <p:nvSpPr>
          <p:cNvPr id="21509" name="Rectangle 3"/>
          <p:cNvSpPr>
            <a:spLocks noGrp="1" noChangeArrowheads="1"/>
          </p:cNvSpPr>
          <p:nvPr>
            <p:ph idx="1"/>
          </p:nvPr>
        </p:nvSpPr>
        <p:spPr>
          <a:xfrm>
            <a:off x="533400" y="1066800"/>
            <a:ext cx="8077200" cy="4495800"/>
          </a:xfrm>
        </p:spPr>
        <p:txBody>
          <a:bodyPr/>
          <a:lstStyle/>
          <a:p>
            <a:pPr eaLnBrk="1" hangingPunct="1">
              <a:spcAft>
                <a:spcPts val="1200"/>
              </a:spcAft>
              <a:buFont typeface="Arial" pitchFamily="34" charset="0"/>
              <a:buChar char="•"/>
            </a:pPr>
            <a:r>
              <a:rPr lang="en-US" dirty="0"/>
              <a:t>ASME Staff are assigned to Boards and committees by ASME Management </a:t>
            </a:r>
          </a:p>
          <a:p>
            <a:pPr eaLnBrk="1" hangingPunct="1">
              <a:spcAft>
                <a:spcPts val="1200"/>
              </a:spcAft>
              <a:buFont typeface="Arial" pitchFamily="34" charset="0"/>
              <a:buChar char="•"/>
            </a:pPr>
            <a:r>
              <a:rPr lang="en-US" dirty="0"/>
              <a:t>The role of ASME Staff is to be knowledgeable of ASME policies and procedures and work within those guidelines to:</a:t>
            </a:r>
          </a:p>
          <a:p>
            <a:pPr lvl="1" eaLnBrk="1" hangingPunct="1">
              <a:spcBef>
                <a:spcPts val="0"/>
              </a:spcBef>
              <a:spcAft>
                <a:spcPts val="0"/>
              </a:spcAft>
              <a:buFont typeface="Arial" pitchFamily="34" charset="0"/>
              <a:buChar char="–"/>
            </a:pPr>
            <a:r>
              <a:rPr lang="en-US" dirty="0"/>
              <a:t>Protect the interests of ASME</a:t>
            </a:r>
          </a:p>
          <a:p>
            <a:pPr lvl="1" eaLnBrk="1" hangingPunct="1">
              <a:spcBef>
                <a:spcPts val="0"/>
              </a:spcBef>
              <a:spcAft>
                <a:spcPts val="0"/>
              </a:spcAft>
              <a:buFont typeface="Arial" pitchFamily="34" charset="0"/>
              <a:buChar char="–"/>
            </a:pPr>
            <a:r>
              <a:rPr lang="en-US" dirty="0"/>
              <a:t>Implement actions</a:t>
            </a:r>
            <a:r>
              <a:rPr lang="en-US" strike="sngStrike" dirty="0">
                <a:solidFill>
                  <a:srgbClr val="FF0000"/>
                </a:solidFill>
              </a:rPr>
              <a:t> </a:t>
            </a:r>
            <a:r>
              <a:rPr lang="en-US" dirty="0"/>
              <a:t>required to meet the objectives of the Board or committees to which ASME Staff is assigned</a:t>
            </a:r>
            <a:endParaRPr lang="en-US" strike="sngStrike" dirty="0"/>
          </a:p>
          <a:p>
            <a:pPr lvl="1" eaLnBrk="1" hangingPunct="1">
              <a:spcBef>
                <a:spcPts val="0"/>
              </a:spcBef>
              <a:spcAft>
                <a:spcPts val="0"/>
              </a:spcAft>
              <a:buFont typeface="Arial" pitchFamily="34" charset="0"/>
              <a:buChar char="–"/>
            </a:pPr>
            <a:r>
              <a:rPr lang="en-US" dirty="0"/>
              <a:t>Assist the volunteers in their duties, as needed</a:t>
            </a:r>
            <a:r>
              <a:rPr lang="en-US" sz="2400" dirty="0"/>
              <a:t> </a:t>
            </a:r>
            <a:r>
              <a:rPr lang="en-US" sz="2400" dirty="0">
                <a:solidFill>
                  <a:schemeClr val="bg1"/>
                </a:solidFill>
              </a:rPr>
              <a:t>understand </a:t>
            </a:r>
            <a:r>
              <a:rPr lang="en-US" dirty="0">
                <a:solidFill>
                  <a:schemeClr val="bg1"/>
                </a:solidFill>
              </a:rPr>
              <a:t>their roles and responsibilities.</a:t>
            </a:r>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4A383C56-6A4B-46C6-A070-F430ECA66CE5}" type="slidenum">
              <a:rPr lang="en-US"/>
              <a:pPr>
                <a:defRPr/>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a:xfrm>
            <a:off x="457200" y="76200"/>
            <a:ext cx="8229600" cy="1143000"/>
          </a:xfrm>
        </p:spPr>
        <p:txBody>
          <a:bodyPr/>
          <a:lstStyle/>
          <a:p>
            <a:pPr eaLnBrk="1" hangingPunct="1"/>
            <a:r>
              <a:rPr lang="en-US" dirty="0"/>
              <a:t>ASME STAFF COMMITTEE RESPONSIBILITIES</a:t>
            </a:r>
          </a:p>
        </p:txBody>
      </p:sp>
      <p:sp>
        <p:nvSpPr>
          <p:cNvPr id="22533" name="Rectangle 3"/>
          <p:cNvSpPr>
            <a:spLocks noGrp="1" noChangeArrowheads="1"/>
          </p:cNvSpPr>
          <p:nvPr>
            <p:ph idx="1"/>
          </p:nvPr>
        </p:nvSpPr>
        <p:spPr>
          <a:xfrm>
            <a:off x="228600" y="1219200"/>
            <a:ext cx="4114800" cy="4876800"/>
          </a:xfrm>
        </p:spPr>
        <p:txBody>
          <a:bodyPr/>
          <a:lstStyle/>
          <a:p>
            <a:r>
              <a:rPr lang="en-US" sz="1800" dirty="0"/>
              <a:t>Scheduling meetings </a:t>
            </a:r>
          </a:p>
          <a:p>
            <a:r>
              <a:rPr lang="en-US" sz="1800" dirty="0"/>
              <a:t>Preparing and distributing agendas and minutes</a:t>
            </a:r>
          </a:p>
          <a:p>
            <a:r>
              <a:rPr lang="en-US" sz="1800" dirty="0"/>
              <a:t>Processing requests for standards actions</a:t>
            </a:r>
          </a:p>
          <a:p>
            <a:r>
              <a:rPr lang="en-US" sz="1800" dirty="0"/>
              <a:t>Processing recorded votes</a:t>
            </a:r>
          </a:p>
          <a:p>
            <a:r>
              <a:rPr lang="en-US" sz="1800" dirty="0"/>
              <a:t>Maintaining all standards committee and subordinate group documents per ASME record retention policy</a:t>
            </a:r>
          </a:p>
          <a:p>
            <a:r>
              <a:rPr lang="en-US" sz="1800" dirty="0"/>
              <a:t>Maintenance of committee membership</a:t>
            </a:r>
          </a:p>
          <a:p>
            <a:r>
              <a:rPr lang="en-US" sz="1800" dirty="0"/>
              <a:t>Corresponding with external organizations or individuals in the name of the standards committee</a:t>
            </a:r>
          </a:p>
          <a:p>
            <a:pPr eaLnBrk="1" hangingPunct="1">
              <a:lnSpc>
                <a:spcPct val="90000"/>
              </a:lnSpc>
            </a:pPr>
            <a:endParaRPr lang="en-US" u="sng" dirty="0">
              <a:solidFill>
                <a:srgbClr val="00B0F0"/>
              </a:solidFill>
              <a:cs typeface="Times New Roman" pitchFamily="18" charset="0"/>
            </a:endParaRPr>
          </a:p>
        </p:txBody>
      </p:sp>
      <p:sp>
        <p:nvSpPr>
          <p:cNvPr id="7"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8" name="Slide Number Placeholder 4"/>
          <p:cNvSpPr>
            <a:spLocks noGrp="1"/>
          </p:cNvSpPr>
          <p:nvPr>
            <p:ph type="sldNum" sz="quarter" idx="11"/>
          </p:nvPr>
        </p:nvSpPr>
        <p:spPr/>
        <p:txBody>
          <a:bodyPr/>
          <a:lstStyle/>
          <a:p>
            <a:pPr>
              <a:defRPr/>
            </a:pPr>
            <a:fld id="{8633ED29-E74C-4467-AA28-426B1B341126}" type="slidenum">
              <a:rPr lang="en-US"/>
              <a:pPr>
                <a:defRPr/>
              </a:pPr>
              <a:t>15</a:t>
            </a:fld>
            <a:endParaRPr lang="en-US"/>
          </a:p>
        </p:txBody>
      </p:sp>
      <p:sp>
        <p:nvSpPr>
          <p:cNvPr id="11" name="Rectangle 3"/>
          <p:cNvSpPr txBox="1">
            <a:spLocks noChangeArrowheads="1"/>
          </p:cNvSpPr>
          <p:nvPr/>
        </p:nvSpPr>
        <p:spPr bwMode="auto">
          <a:xfrm>
            <a:off x="4426385" y="1219200"/>
            <a:ext cx="41148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a:lstStyle>
          <a:p>
            <a:r>
              <a:rPr lang="en-US" sz="1800" dirty="0"/>
              <a:t>Interacting with key stakeholders (e.g., industry, government)</a:t>
            </a:r>
          </a:p>
          <a:p>
            <a:r>
              <a:rPr lang="en-US" sz="1800" dirty="0"/>
              <a:t>Participating in technical dialogue, as appropriate </a:t>
            </a:r>
          </a:p>
          <a:p>
            <a:r>
              <a:rPr lang="en-US" sz="1800" dirty="0"/>
              <a:t>Processing technical interpretations</a:t>
            </a:r>
          </a:p>
          <a:p>
            <a:r>
              <a:rPr lang="en-US" sz="1800" dirty="0"/>
              <a:t>Timing the submittals of standards actions for publication</a:t>
            </a:r>
          </a:p>
          <a:p>
            <a:r>
              <a:rPr lang="en-US" sz="1800" dirty="0"/>
              <a:t>Interacting with other ASME units </a:t>
            </a:r>
          </a:p>
          <a:p>
            <a:r>
              <a:rPr lang="en-US" sz="1800" dirty="0"/>
              <a:t>Coordinating approval of contractual agreements (e.g. hotel logistics) </a:t>
            </a:r>
          </a:p>
          <a:p>
            <a:r>
              <a:rPr lang="en-US" sz="1800" dirty="0"/>
              <a:t>Seeking new opportunities for C&amp;S products</a:t>
            </a:r>
          </a:p>
          <a:p>
            <a:r>
              <a:rPr lang="en-US" sz="1800" dirty="0"/>
              <a:t>Additional committee-specific duties</a:t>
            </a:r>
          </a:p>
        </p:txBody>
      </p:sp>
    </p:spTree>
    <p:extLst>
      <p:ext uri="{BB962C8B-B14F-4D97-AF65-F5344CB8AC3E}">
        <p14:creationId xmlns:p14="http://schemas.microsoft.com/office/powerpoint/2010/main" val="211232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a:xfrm>
            <a:off x="330200" y="123826"/>
            <a:ext cx="8229600" cy="1143000"/>
          </a:xfrm>
        </p:spPr>
        <p:txBody>
          <a:bodyPr/>
          <a:lstStyle/>
          <a:p>
            <a:pPr eaLnBrk="1" hangingPunct="1"/>
            <a:r>
              <a:rPr lang="en-US" dirty="0"/>
              <a:t>OTHER ASME STAFF RESPONSIBILITIES</a:t>
            </a:r>
          </a:p>
        </p:txBody>
      </p:sp>
      <p:sp>
        <p:nvSpPr>
          <p:cNvPr id="23557" name="Rectangle 3"/>
          <p:cNvSpPr>
            <a:spLocks noGrp="1" noChangeArrowheads="1"/>
          </p:cNvSpPr>
          <p:nvPr>
            <p:ph idx="1"/>
          </p:nvPr>
        </p:nvSpPr>
        <p:spPr>
          <a:xfrm>
            <a:off x="533400" y="1493044"/>
            <a:ext cx="8229600" cy="4525963"/>
          </a:xfrm>
        </p:spPr>
        <p:txBody>
          <a:bodyPr/>
          <a:lstStyle/>
          <a:p>
            <a:pPr eaLnBrk="1" hangingPunct="1"/>
            <a:r>
              <a:rPr lang="en-US" dirty="0"/>
              <a:t>ASME Support Staff</a:t>
            </a:r>
          </a:p>
          <a:p>
            <a:pPr lvl="1" eaLnBrk="1" hangingPunct="1"/>
            <a:r>
              <a:rPr lang="en-US" dirty="0"/>
              <a:t>C&amp;S Administrative</a:t>
            </a:r>
          </a:p>
          <a:p>
            <a:pPr lvl="2"/>
            <a:r>
              <a:rPr lang="en-US" dirty="0"/>
              <a:t>Mailing</a:t>
            </a:r>
          </a:p>
          <a:p>
            <a:pPr lvl="2"/>
            <a:r>
              <a:rPr lang="en-US" dirty="0"/>
              <a:t>Processing membership actions</a:t>
            </a:r>
          </a:p>
          <a:p>
            <a:pPr lvl="2"/>
            <a:r>
              <a:rPr lang="en-US" dirty="0"/>
              <a:t>Processing ASME Committee awards</a:t>
            </a:r>
          </a:p>
          <a:p>
            <a:pPr lvl="2"/>
            <a:endParaRPr lang="en-US" dirty="0"/>
          </a:p>
          <a:p>
            <a:pPr lvl="1" eaLnBrk="1" hangingPunct="1"/>
            <a:r>
              <a:rPr lang="en-US" dirty="0"/>
              <a:t>ASME Services</a:t>
            </a:r>
            <a:endParaRPr lang="en-US" strike="sngStrike" dirty="0"/>
          </a:p>
          <a:p>
            <a:pPr lvl="2"/>
            <a:r>
              <a:rPr lang="en-US" dirty="0"/>
              <a:t>Publishing </a:t>
            </a:r>
          </a:p>
          <a:p>
            <a:pPr lvl="2"/>
            <a:r>
              <a:rPr lang="en-US" dirty="0"/>
              <a:t>Meetings management</a:t>
            </a:r>
          </a:p>
          <a:p>
            <a:pPr lvl="2"/>
            <a:r>
              <a:rPr lang="en-US" dirty="0"/>
              <a:t>Marketing</a:t>
            </a:r>
            <a:endParaRPr lang="en-US" strike="sngStrike"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988CD72F-71FE-409B-AFC1-0DC8D775C13E}" type="slidenum">
              <a:rPr lang="en-US"/>
              <a:pPr>
                <a:defRPr/>
              </a:pPr>
              <a:t>16</a:t>
            </a:fld>
            <a:endParaRPr lang="en-US"/>
          </a:p>
        </p:txBody>
      </p:sp>
    </p:spTree>
    <p:extLst>
      <p:ext uri="{BB962C8B-B14F-4D97-AF65-F5344CB8AC3E}">
        <p14:creationId xmlns:p14="http://schemas.microsoft.com/office/powerpoint/2010/main" val="682701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7200" y="-74612"/>
            <a:ext cx="8229600" cy="1143000"/>
          </a:xfrm>
        </p:spPr>
        <p:txBody>
          <a:bodyPr/>
          <a:lstStyle/>
          <a:p>
            <a:pPr eaLnBrk="1" hangingPunct="1"/>
            <a:r>
              <a:rPr lang="en-US" dirty="0"/>
              <a:t>MODULE SUMMARY</a:t>
            </a:r>
          </a:p>
        </p:txBody>
      </p:sp>
      <p:sp>
        <p:nvSpPr>
          <p:cNvPr id="24581" name="Rectangle 3"/>
          <p:cNvSpPr>
            <a:spLocks noGrp="1" noChangeArrowheads="1"/>
          </p:cNvSpPr>
          <p:nvPr>
            <p:ph idx="1"/>
          </p:nvPr>
        </p:nvSpPr>
        <p:spPr>
          <a:xfrm>
            <a:off x="381000" y="1143000"/>
            <a:ext cx="8077200" cy="4953000"/>
          </a:xfrm>
        </p:spPr>
        <p:txBody>
          <a:bodyPr/>
          <a:lstStyle/>
          <a:p>
            <a:pPr eaLnBrk="1" hangingPunct="1">
              <a:buFont typeface="Arial" panose="020B0604020202020204" pitchFamily="34" charset="0"/>
              <a:buChar char="•"/>
            </a:pPr>
            <a:r>
              <a:rPr lang="en-US" sz="2200" dirty="0"/>
              <a:t>ASME Standards &amp; Engineering Services products are developed through a partnership between ASME Staff and volunteers</a:t>
            </a:r>
          </a:p>
          <a:p>
            <a:pPr eaLnBrk="1" hangingPunct="1">
              <a:buFont typeface="Arial" panose="020B0604020202020204" pitchFamily="34" charset="0"/>
              <a:buChar char="•"/>
            </a:pPr>
            <a:r>
              <a:rPr lang="en-US" sz="2200" dirty="0"/>
              <a:t>Volunteers benefit from participation in many ways such as obtaining a greater understanding of the standards, having advanced notice of pending revisions and working with internationally recognized experts in their field</a:t>
            </a:r>
          </a:p>
          <a:p>
            <a:pPr eaLnBrk="1" hangingPunct="1">
              <a:buFont typeface="Arial" panose="020B0604020202020204" pitchFamily="34" charset="0"/>
              <a:buChar char="•"/>
            </a:pPr>
            <a:r>
              <a:rPr lang="en-US" sz="2200" dirty="0"/>
              <a:t>Volunteers are responsible for setting ASME policy, governance of the committees, setting goals or objectives for the committees and the development and maintenance of ASME codes and standards   </a:t>
            </a:r>
          </a:p>
          <a:p>
            <a:pPr eaLnBrk="1" hangingPunct="1">
              <a:buFont typeface="Arial" panose="020B0604020202020204" pitchFamily="34" charset="0"/>
              <a:buChar char="•"/>
            </a:pPr>
            <a:r>
              <a:rPr lang="en-US" sz="2200" dirty="0"/>
              <a:t>ASME Staff works within the guidelines of ASME policies and procedures to implement actions required to meet the objectives of the committees</a:t>
            </a:r>
          </a:p>
          <a:p>
            <a:pPr eaLnBrk="1" hangingPunct="1"/>
            <a:endParaRPr lang="en-US" dirty="0"/>
          </a:p>
          <a:p>
            <a:pPr eaLnBrk="1" hangingPunct="1"/>
            <a:r>
              <a:rPr lang="en-US" dirty="0"/>
              <a:t>re</a:t>
            </a:r>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4C24173F-E14F-405F-8006-58F3170DDECF}" type="slidenum">
              <a:rPr lang="en-US"/>
              <a:pPr>
                <a:defRPr/>
              </a:pPr>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457200" y="-36512"/>
            <a:ext cx="8229600" cy="1143000"/>
          </a:xfrm>
        </p:spPr>
        <p:txBody>
          <a:bodyPr/>
          <a:lstStyle/>
          <a:p>
            <a:pPr eaLnBrk="1" hangingPunct="1"/>
            <a:r>
              <a:rPr lang="en-US" dirty="0"/>
              <a:t>REFERENCES</a:t>
            </a:r>
          </a:p>
        </p:txBody>
      </p:sp>
      <p:sp>
        <p:nvSpPr>
          <p:cNvPr id="25605" name="Rectangle 3"/>
          <p:cNvSpPr>
            <a:spLocks noGrp="1" noChangeArrowheads="1"/>
          </p:cNvSpPr>
          <p:nvPr>
            <p:ph idx="1"/>
          </p:nvPr>
        </p:nvSpPr>
        <p:spPr>
          <a:xfrm>
            <a:off x="88557" y="1106488"/>
            <a:ext cx="8966886" cy="4913312"/>
          </a:xfrm>
        </p:spPr>
        <p:txBody>
          <a:bodyPr/>
          <a:lstStyle/>
          <a:p>
            <a:pPr marL="857250" lvl="1" indent="-342900">
              <a:buFont typeface="Arial" panose="020B0604020202020204" pitchFamily="34" charset="0"/>
              <a:buChar char="•"/>
            </a:pPr>
            <a:r>
              <a:rPr lang="en-US" dirty="0"/>
              <a:t>ASME By-laws</a:t>
            </a:r>
          </a:p>
          <a:p>
            <a:pPr marL="1257300" lvl="2" indent="-342900">
              <a:buFont typeface="Arial" panose="020B0604020202020204" pitchFamily="34" charset="0"/>
              <a:buChar char="•"/>
            </a:pPr>
            <a:r>
              <a:rPr lang="en-US" u="sng" dirty="0">
                <a:hlinkClick r:id="rId3"/>
              </a:rPr>
              <a:t>https://www.asme.org/about-asme/who-we-are/governance/asme-constitution-and-by-laws</a:t>
            </a:r>
            <a:endParaRPr lang="en-US" u="sng" dirty="0"/>
          </a:p>
          <a:p>
            <a:pPr lvl="3">
              <a:buFont typeface="Arial" panose="020B0604020202020204" pitchFamily="34" charset="0"/>
              <a:buChar char="•"/>
            </a:pPr>
            <a:r>
              <a:rPr lang="en-US" sz="1600" dirty="0"/>
              <a:t>Article B 5.1.4 – The Volunteer Role</a:t>
            </a:r>
          </a:p>
          <a:p>
            <a:pPr lvl="3">
              <a:buFont typeface="Arial" panose="020B0604020202020204" pitchFamily="34" charset="0"/>
              <a:buChar char="•"/>
            </a:pPr>
            <a:r>
              <a:rPr lang="en-US" sz="1600" dirty="0"/>
              <a:t>Article B 5.1.5 – The ASME Staff Role</a:t>
            </a:r>
            <a:endParaRPr lang="en-US" sz="2000" dirty="0"/>
          </a:p>
          <a:p>
            <a:pPr lvl="1" eaLnBrk="1" hangingPunct="1">
              <a:buFont typeface="Arial" panose="020B0604020202020204" pitchFamily="34" charset="0"/>
              <a:buChar char="•"/>
            </a:pPr>
            <a:r>
              <a:rPr lang="en-US" sz="2000" dirty="0"/>
              <a:t> Standards and Certification Sector Operation Guide</a:t>
            </a:r>
            <a:endParaRPr lang="en-US" sz="2000" strike="sngStrike" dirty="0"/>
          </a:p>
          <a:p>
            <a:pPr lvl="2" eaLnBrk="1" hangingPunct="1">
              <a:buFont typeface="Arial" panose="020B0604020202020204" pitchFamily="34" charset="0"/>
              <a:buChar char="•"/>
            </a:pPr>
            <a:r>
              <a:rPr lang="en-US" dirty="0">
                <a:hlinkClick r:id="rId4"/>
              </a:rPr>
              <a:t>http://cstools.asme.org/csconnect/CommitteePages.cfm?Committee=A01000000&amp;Action=7609</a:t>
            </a:r>
            <a:r>
              <a:rPr lang="en-US" dirty="0"/>
              <a:t> </a:t>
            </a:r>
          </a:p>
          <a:p>
            <a:pPr lvl="1" eaLnBrk="1" hangingPunct="1">
              <a:spcBef>
                <a:spcPts val="1200"/>
              </a:spcBef>
              <a:spcAft>
                <a:spcPts val="0"/>
              </a:spcAft>
              <a:buFont typeface="Arial" panose="020B0604020202020204" pitchFamily="34" charset="0"/>
              <a:buChar char="•"/>
            </a:pPr>
            <a:r>
              <a:rPr lang="en-US" sz="2000" dirty="0"/>
              <a:t>Standards Committee Procedures, Supervisory Board Procedures and Committee Handbooks</a:t>
            </a:r>
          </a:p>
          <a:p>
            <a:pPr lvl="2" eaLnBrk="1" hangingPunct="1">
              <a:buFont typeface="Arial" panose="020B0604020202020204" pitchFamily="34" charset="0"/>
              <a:buChar char="•"/>
            </a:pPr>
            <a:r>
              <a:rPr lang="en-US" dirty="0">
                <a:hlinkClick r:id="rId5"/>
              </a:rPr>
              <a:t>http://cstools.asme.org/csconnect/committeepages.cfm</a:t>
            </a:r>
            <a:r>
              <a:rPr lang="en-US" dirty="0"/>
              <a:t> </a:t>
            </a:r>
          </a:p>
          <a:p>
            <a:pPr lvl="1" eaLnBrk="1" hangingPunct="1">
              <a:spcBef>
                <a:spcPts val="1200"/>
              </a:spcBef>
              <a:buFont typeface="Arial" panose="020B0604020202020204" pitchFamily="34" charset="0"/>
              <a:buChar char="•"/>
            </a:pPr>
            <a:r>
              <a:rPr lang="en-US" sz="2000" dirty="0"/>
              <a:t>Join an ASME Codes and Standards Development Committees</a:t>
            </a:r>
          </a:p>
          <a:p>
            <a:pPr lvl="2" eaLnBrk="1" hangingPunct="1">
              <a:buFont typeface="Arial" panose="020B0604020202020204" pitchFamily="34" charset="0"/>
              <a:buChar char="•"/>
            </a:pPr>
            <a:r>
              <a:rPr lang="en-US" dirty="0">
                <a:hlinkClick r:id="rId6"/>
              </a:rPr>
              <a:t>http://www.asme.org/kb/standards/boards-and-committees/join-a-c-s-committee</a:t>
            </a:r>
            <a:r>
              <a:rPr lang="en-US" dirty="0"/>
              <a:t> </a:t>
            </a:r>
          </a:p>
          <a:p>
            <a:pPr marL="857250" lvl="1" indent="-342900">
              <a:buFontTx/>
              <a:buChar char="-"/>
            </a:pPr>
            <a:endParaRPr lang="en-US" sz="2200" u="sng" dirty="0">
              <a:solidFill>
                <a:srgbClr val="00B050"/>
              </a:solidFill>
            </a:endParaRPr>
          </a:p>
        </p:txBody>
      </p:sp>
      <p:sp>
        <p:nvSpPr>
          <p:cNvPr id="4" name="Footer Placeholder 3"/>
          <p:cNvSpPr>
            <a:spLocks noGrp="1"/>
          </p:cNvSpPr>
          <p:nvPr>
            <p:ph type="ftr" sz="quarter" idx="10"/>
          </p:nvPr>
        </p:nvSpPr>
        <p:spPr/>
        <p:txBody>
          <a:bodyPr/>
          <a:lstStyle/>
          <a:p>
            <a:pP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F03A0A9C-2932-4E49-8124-A5D142FBDBC9}" type="slidenum">
              <a:rPr lang="en-US" smtClean="0"/>
              <a:pPr>
                <a:defRPr/>
              </a:pPr>
              <a:t>18</a:t>
            </a:fld>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95300" y="22654"/>
            <a:ext cx="8229600" cy="952500"/>
          </a:xfrm>
        </p:spPr>
        <p:txBody>
          <a:bodyPr/>
          <a:lstStyle/>
          <a:p>
            <a:r>
              <a:rPr lang="en-US" dirty="0"/>
              <a:t>MODULE B COURSE OUTLINE</a:t>
            </a:r>
          </a:p>
        </p:txBody>
      </p:sp>
      <p:sp>
        <p:nvSpPr>
          <p:cNvPr id="7" name="Content Placeholder 6"/>
          <p:cNvSpPr>
            <a:spLocks noGrp="1"/>
          </p:cNvSpPr>
          <p:nvPr>
            <p:ph idx="1"/>
          </p:nvPr>
        </p:nvSpPr>
        <p:spPr>
          <a:xfrm>
            <a:off x="533400" y="1143000"/>
            <a:ext cx="8153400" cy="3543301"/>
          </a:xfrm>
        </p:spPr>
        <p:txBody>
          <a:bodyPr/>
          <a:lstStyle/>
          <a:p>
            <a:pPr marL="569913" indent="-569913">
              <a:spcBef>
                <a:spcPts val="600"/>
              </a:spcBef>
              <a:buNone/>
              <a:tabLst>
                <a:tab pos="569913" algn="l"/>
              </a:tabLst>
            </a:pPr>
            <a:r>
              <a:rPr lang="en-US" sz="2000" dirty="0"/>
              <a:t>B1. 	ASME Organizational Structure</a:t>
            </a:r>
          </a:p>
          <a:p>
            <a:pPr marL="569913" indent="-569913">
              <a:spcBef>
                <a:spcPts val="600"/>
              </a:spcBef>
              <a:buNone/>
              <a:tabLst>
                <a:tab pos="569913" algn="l"/>
              </a:tabLst>
            </a:pPr>
            <a:r>
              <a:rPr lang="en-US" sz="2000" b="1" dirty="0"/>
              <a:t>B2. </a:t>
            </a:r>
            <a:r>
              <a:rPr lang="en-US" sz="2000" dirty="0"/>
              <a:t>	</a:t>
            </a:r>
            <a:r>
              <a:rPr lang="en-US" sz="2000" b="1" dirty="0"/>
              <a:t>Standards Development: ASME Staff and Volunteer Roles and Responsibilities</a:t>
            </a:r>
          </a:p>
          <a:p>
            <a:pPr marL="569913" indent="-569913">
              <a:spcBef>
                <a:spcPts val="600"/>
              </a:spcBef>
              <a:buNone/>
              <a:tabLst>
                <a:tab pos="569913" algn="l"/>
              </a:tabLst>
            </a:pPr>
            <a:r>
              <a:rPr lang="en-US" sz="2000" dirty="0"/>
              <a:t>B3.	Conformity Assessment: Staff and Volunteer Roles and Responsibilities</a:t>
            </a:r>
          </a:p>
          <a:p>
            <a:pPr marL="569913" indent="-569913">
              <a:spcBef>
                <a:spcPts val="600"/>
              </a:spcBef>
              <a:buNone/>
              <a:tabLst>
                <a:tab pos="569913" algn="l"/>
              </a:tabLst>
            </a:pPr>
            <a:r>
              <a:rPr lang="en-US" sz="2000" dirty="0"/>
              <a:t>B4.	Initiating and Terminating S&amp;C Projects</a:t>
            </a:r>
          </a:p>
          <a:p>
            <a:pPr marL="569913" indent="-569913">
              <a:spcBef>
                <a:spcPts val="600"/>
              </a:spcBef>
              <a:buNone/>
              <a:tabLst>
                <a:tab pos="569913" algn="l"/>
              </a:tabLst>
            </a:pPr>
            <a:r>
              <a:rPr lang="en-US" sz="2000" dirty="0"/>
              <a:t>B5.	Consensus Process for Standards Development</a:t>
            </a:r>
          </a:p>
          <a:p>
            <a:pPr marL="569913" indent="-569913">
              <a:spcBef>
                <a:spcPts val="600"/>
              </a:spcBef>
              <a:buNone/>
              <a:tabLst>
                <a:tab pos="569913" algn="l"/>
              </a:tabLst>
            </a:pPr>
            <a:r>
              <a:rPr lang="en-US" sz="2000" dirty="0"/>
              <a:t>B6.	The Basics of Parliamentary Procedure</a:t>
            </a:r>
          </a:p>
          <a:p>
            <a:pPr marL="569913" indent="-569913">
              <a:spcBef>
                <a:spcPts val="600"/>
              </a:spcBef>
              <a:buNone/>
              <a:tabLst>
                <a:tab pos="569913" algn="l"/>
              </a:tabLst>
            </a:pPr>
            <a:r>
              <a:rPr lang="en-US" sz="2000" dirty="0"/>
              <a:t>B7.	The Appeals Process</a:t>
            </a:r>
          </a:p>
          <a:p>
            <a:pPr marL="569913" indent="-569913">
              <a:spcBef>
                <a:spcPts val="600"/>
              </a:spcBef>
              <a:buNone/>
              <a:tabLst>
                <a:tab pos="569913" algn="l"/>
              </a:tabLst>
            </a:pPr>
            <a:r>
              <a:rPr lang="en-US" sz="2000" dirty="0"/>
              <a:t>B8.	International Standards Development</a:t>
            </a:r>
          </a:p>
          <a:p>
            <a:pPr marL="569913" indent="-569913">
              <a:spcBef>
                <a:spcPts val="600"/>
              </a:spcBef>
              <a:buNone/>
              <a:tabLst>
                <a:tab pos="569913" algn="l"/>
              </a:tabLst>
            </a:pPr>
            <a:r>
              <a:rPr lang="en-US" sz="2000" dirty="0"/>
              <a:t>B9.	ASME Conformity Assessment Programs</a:t>
            </a:r>
          </a:p>
          <a:p>
            <a:pPr marL="569913" indent="-569913">
              <a:spcBef>
                <a:spcPts val="600"/>
              </a:spcBef>
              <a:buNone/>
              <a:tabLst>
                <a:tab pos="569913" algn="l"/>
              </a:tabLst>
            </a:pPr>
            <a:r>
              <a:rPr lang="en-US" sz="2000" dirty="0"/>
              <a:t>B10.	Performance Based Standards</a:t>
            </a:r>
          </a:p>
          <a:p>
            <a:pPr marL="569913" indent="-569913">
              <a:spcBef>
                <a:spcPts val="600"/>
              </a:spcBef>
              <a:buNone/>
              <a:tabLst>
                <a:tab pos="569913" algn="l"/>
              </a:tabLst>
            </a:pPr>
            <a:r>
              <a:rPr lang="en-US" sz="2000" dirty="0"/>
              <a:t>B11. Consensus Process for Standards Interpretation and Code Cases</a:t>
            </a:r>
            <a:endParaRPr lang="en-US" sz="1100" strike="sngStrike" dirty="0">
              <a:solidFill>
                <a:srgbClr val="00B050"/>
              </a:solidFill>
            </a:endParaRPr>
          </a:p>
        </p:txBody>
      </p:sp>
      <p:sp>
        <p:nvSpPr>
          <p:cNvPr id="8" name="Footer Placeholder 3"/>
          <p:cNvSpPr>
            <a:spLocks noGrp="1"/>
          </p:cNvSpPr>
          <p:nvPr>
            <p:ph type="ftr" sz="quarter" idx="10"/>
          </p:nvPr>
        </p:nvSpPr>
        <p:spPr/>
        <p:txBody>
          <a:bodyPr/>
          <a:lstStyle/>
          <a:p>
            <a:pPr algn="ct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fld id="{D3F1763C-13FC-4D0E-B2CB-E2A6F169EFEB}" type="slidenum">
              <a:rPr lang="en-US" smtClean="0"/>
              <a:pPr/>
              <a:t>1</a:t>
            </a:fld>
            <a:endParaRPr lang="en-US" dirty="0"/>
          </a:p>
        </p:txBody>
      </p:sp>
    </p:spTree>
    <p:extLst>
      <p:ext uri="{BB962C8B-B14F-4D97-AF65-F5344CB8AC3E}">
        <p14:creationId xmlns:p14="http://schemas.microsoft.com/office/powerpoint/2010/main" val="951384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13" name="Slide Number Placeholder 2"/>
          <p:cNvSpPr>
            <a:spLocks noGrp="1"/>
          </p:cNvSpPr>
          <p:nvPr>
            <p:ph type="sldNum" sz="quarter" idx="11"/>
          </p:nvPr>
        </p:nvSpPr>
        <p:spPr/>
        <p:txBody>
          <a:bodyPr/>
          <a:lstStyle/>
          <a:p>
            <a:pPr>
              <a:defRPr/>
            </a:pPr>
            <a:fld id="{E967EBF0-FFAB-41C6-B82E-DFD87319E3ED}" type="slidenum">
              <a:rPr lang="en-US"/>
              <a:pPr>
                <a:defRPr/>
              </a:pPr>
              <a:t>2</a:t>
            </a:fld>
            <a:endParaRPr lang="en-US"/>
          </a:p>
        </p:txBody>
      </p:sp>
      <p:sp>
        <p:nvSpPr>
          <p:cNvPr id="4100" name="Rectangle 2"/>
          <p:cNvSpPr>
            <a:spLocks noGrp="1" noChangeArrowheads="1"/>
          </p:cNvSpPr>
          <p:nvPr>
            <p:ph type="title" idx="4294967295"/>
          </p:nvPr>
        </p:nvSpPr>
        <p:spPr>
          <a:xfrm>
            <a:off x="-12700" y="-37070"/>
            <a:ext cx="8915400" cy="1108869"/>
          </a:xfrm>
        </p:spPr>
        <p:txBody>
          <a:bodyPr/>
          <a:lstStyle/>
          <a:p>
            <a:pPr eaLnBrk="1" hangingPunct="1"/>
            <a:r>
              <a:rPr lang="en-US" dirty="0"/>
              <a:t>UPDATES</a:t>
            </a:r>
          </a:p>
        </p:txBody>
      </p:sp>
      <p:sp>
        <p:nvSpPr>
          <p:cNvPr id="4101" name="Rectangle 3"/>
          <p:cNvSpPr>
            <a:spLocks noChangeArrowheads="1"/>
          </p:cNvSpPr>
          <p:nvPr/>
        </p:nvSpPr>
        <p:spPr bwMode="auto">
          <a:xfrm>
            <a:off x="2971800" y="114300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 </a:t>
            </a:r>
          </a:p>
        </p:txBody>
      </p:sp>
      <p:sp>
        <p:nvSpPr>
          <p:cNvPr id="4102" name="Rectangle 4"/>
          <p:cNvSpPr>
            <a:spLocks noChangeArrowheads="1"/>
          </p:cNvSpPr>
          <p:nvPr/>
        </p:nvSpPr>
        <p:spPr bwMode="auto">
          <a:xfrm>
            <a:off x="16764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endParaRPr lang="en-US" sz="2800" b="1" dirty="0">
              <a:solidFill>
                <a:srgbClr val="FFFF00"/>
              </a:solidFill>
              <a:latin typeface="Arial" charset="0"/>
            </a:endParaRPr>
          </a:p>
        </p:txBody>
      </p:sp>
      <p:sp>
        <p:nvSpPr>
          <p:cNvPr id="4103"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endParaRPr lang="en-US" sz="2800" dirty="0">
              <a:solidFill>
                <a:srgbClr val="003399"/>
              </a:solidFill>
              <a:latin typeface="Arial" charset="0"/>
            </a:endParaRPr>
          </a:p>
        </p:txBody>
      </p:sp>
      <p:sp>
        <p:nvSpPr>
          <p:cNvPr id="4104" name="Line 6"/>
          <p:cNvSpPr>
            <a:spLocks noChangeShapeType="1"/>
          </p:cNvSpPr>
          <p:nvPr/>
        </p:nvSpPr>
        <p:spPr bwMode="auto">
          <a:xfrm flipH="1">
            <a:off x="1676400" y="1143001"/>
            <a:ext cx="34925" cy="495300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 name="Rectangle 8"/>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dirty="0">
                <a:solidFill>
                  <a:srgbClr val="003399"/>
                </a:solidFill>
                <a:latin typeface="Microsoft Sans Serif" pitchFamily="34" charset="0"/>
                <a:cs typeface="Microsoft Sans Serif" pitchFamily="34" charset="0"/>
              </a:rPr>
              <a:t>Editorial cleanup for consistency.</a:t>
            </a:r>
          </a:p>
          <a:p>
            <a:r>
              <a:rPr lang="en-US" sz="1600" dirty="0">
                <a:solidFill>
                  <a:srgbClr val="003399"/>
                </a:solidFill>
                <a:latin typeface="Microsoft Sans Serif" pitchFamily="34" charset="0"/>
                <a:cs typeface="Microsoft Sans Serif" pitchFamily="34" charset="0"/>
              </a:rPr>
              <a:t>Changed “Staff” to “ASME Staff” throughout.</a:t>
            </a:r>
          </a:p>
          <a:p>
            <a:r>
              <a:rPr lang="en-US" sz="1600" dirty="0">
                <a:solidFill>
                  <a:srgbClr val="003399"/>
                </a:solidFill>
                <a:latin typeface="Microsoft Sans Serif" pitchFamily="34" charset="0"/>
                <a:cs typeface="Microsoft Sans Serif" pitchFamily="34" charset="0"/>
              </a:rPr>
              <a:t>Visual breaks added for clarification to slide 7.</a:t>
            </a:r>
          </a:p>
          <a:p>
            <a:r>
              <a:rPr lang="en-US" sz="1600" dirty="0">
                <a:solidFill>
                  <a:srgbClr val="003399"/>
                </a:solidFill>
                <a:latin typeface="Microsoft Sans Serif" pitchFamily="34" charset="0"/>
                <a:cs typeface="Microsoft Sans Serif" pitchFamily="34" charset="0"/>
              </a:rPr>
              <a:t>“Representatives” removed as a volunteer position.</a:t>
            </a:r>
          </a:p>
          <a:p>
            <a:r>
              <a:rPr lang="en-US" sz="1600" dirty="0">
                <a:solidFill>
                  <a:srgbClr val="003399"/>
                </a:solidFill>
                <a:latin typeface="Microsoft Sans Serif" pitchFamily="34" charset="0"/>
                <a:cs typeface="Microsoft Sans Serif" pitchFamily="34" charset="0"/>
              </a:rPr>
              <a:t>Changed “policies and procedures” to “ASME policies and procedures” </a:t>
            </a:r>
          </a:p>
          <a:p>
            <a:endParaRPr lang="en-US" sz="1600" dirty="0">
              <a:solidFill>
                <a:srgbClr val="003399"/>
              </a:solidFill>
              <a:latin typeface="Microsoft Sans Serif" pitchFamily="34" charset="0"/>
              <a:cs typeface="Microsoft Sans Serif" pitchFamily="34" charset="0"/>
            </a:endParaRPr>
          </a:p>
          <a:p>
            <a:r>
              <a:rPr lang="en-US" sz="1600" dirty="0">
                <a:solidFill>
                  <a:srgbClr val="003399"/>
                </a:solidFill>
                <a:latin typeface="Microsoft Sans Serif" pitchFamily="34" charset="0"/>
                <a:cs typeface="Microsoft Sans Serif" pitchFamily="34" charset="0"/>
              </a:rPr>
              <a:t>Editorially revised and restructured presentation</a:t>
            </a:r>
            <a:r>
              <a:rPr lang="en-US" sz="1600" u="sng" dirty="0">
                <a:solidFill>
                  <a:srgbClr val="00B050"/>
                </a:solidFill>
                <a:latin typeface="Microsoft Sans Serif" pitchFamily="34" charset="0"/>
                <a:cs typeface="Microsoft Sans Serif" pitchFamily="34" charset="0"/>
              </a:rPr>
              <a:t> </a:t>
            </a:r>
          </a:p>
          <a:p>
            <a:endParaRPr lang="en-US" sz="1600" dirty="0">
              <a:solidFill>
                <a:srgbClr val="003399"/>
              </a:solidFill>
              <a:latin typeface="Microsoft Sans Serif" pitchFamily="34" charset="0"/>
              <a:cs typeface="Microsoft Sans Serif" pitchFamily="34" charset="0"/>
            </a:endParaRPr>
          </a:p>
          <a:p>
            <a:r>
              <a:rPr lang="en-US" sz="1600" dirty="0">
                <a:solidFill>
                  <a:srgbClr val="003399"/>
                </a:solidFill>
                <a:latin typeface="Microsoft Sans Serif" pitchFamily="34" charset="0"/>
                <a:cs typeface="Microsoft Sans Serif" pitchFamily="34" charset="0"/>
              </a:rPr>
              <a:t>Revised Slide titles and notes throughout including</a:t>
            </a:r>
            <a:endParaRPr lang="en-US" sz="1600" dirty="0">
              <a:solidFill>
                <a:srgbClr val="003399"/>
              </a:solidFill>
              <a:latin typeface="Arial" charset="0"/>
            </a:endParaRPr>
          </a:p>
          <a:p>
            <a:r>
              <a:rPr lang="en-US" sz="1600" dirty="0">
                <a:solidFill>
                  <a:srgbClr val="003399"/>
                </a:solidFill>
                <a:latin typeface="Microsoft Sans Serif" pitchFamily="34" charset="0"/>
                <a:cs typeface="Microsoft Sans Serif" pitchFamily="34" charset="0"/>
              </a:rPr>
              <a:t>Revised Learning Objectives</a:t>
            </a:r>
          </a:p>
          <a:p>
            <a:r>
              <a:rPr lang="en-US" sz="1600" dirty="0">
                <a:solidFill>
                  <a:srgbClr val="003399"/>
                </a:solidFill>
                <a:latin typeface="Microsoft Sans Serif" pitchFamily="34" charset="0"/>
                <a:cs typeface="Microsoft Sans Serif" pitchFamily="34" charset="0"/>
              </a:rPr>
              <a:t>Original slides 11-15 were consolidated into 3 slides.</a:t>
            </a:r>
          </a:p>
          <a:p>
            <a:r>
              <a:rPr lang="en-US" sz="1600" dirty="0">
                <a:solidFill>
                  <a:srgbClr val="003399"/>
                </a:solidFill>
                <a:latin typeface="Microsoft Sans Serif" pitchFamily="34" charset="0"/>
                <a:cs typeface="Microsoft Sans Serif" pitchFamily="34" charset="0"/>
              </a:rPr>
              <a:t>Revised Module Summary and References</a:t>
            </a:r>
          </a:p>
          <a:p>
            <a:r>
              <a:rPr lang="en-US" sz="1600" dirty="0">
                <a:solidFill>
                  <a:srgbClr val="003399"/>
                </a:solidFill>
                <a:latin typeface="Microsoft Sans Serif" pitchFamily="34" charset="0"/>
                <a:cs typeface="Microsoft Sans Serif" pitchFamily="34" charset="0"/>
              </a:rPr>
              <a:t>Deleted  original slides  </a:t>
            </a:r>
            <a:r>
              <a:rPr lang="en-US" sz="1600" dirty="0">
                <a:solidFill>
                  <a:srgbClr val="003399"/>
                </a:solidFill>
                <a:latin typeface="Arial" charset="0"/>
              </a:rPr>
              <a:t>4, 5, 10, 19, 20 &amp; 21</a:t>
            </a:r>
          </a:p>
          <a:p>
            <a:r>
              <a:rPr lang="en-US" sz="1600" dirty="0">
                <a:solidFill>
                  <a:srgbClr val="003399"/>
                </a:solidFill>
                <a:latin typeface="Microsoft Sans Serif" pitchFamily="34" charset="0"/>
                <a:cs typeface="Microsoft Sans Serif" pitchFamily="34" charset="0"/>
              </a:rPr>
              <a:t>and consolidated information. </a:t>
            </a:r>
          </a:p>
          <a:p>
            <a:endParaRPr lang="en-US" sz="1600" dirty="0">
              <a:solidFill>
                <a:srgbClr val="003399"/>
              </a:solidFill>
              <a:latin typeface="Microsoft Sans Serif" pitchFamily="34" charset="0"/>
              <a:cs typeface="Microsoft Sans Serif" pitchFamily="34" charset="0"/>
            </a:endParaRPr>
          </a:p>
          <a:p>
            <a:r>
              <a:rPr lang="en-US" sz="1600" dirty="0">
                <a:solidFill>
                  <a:srgbClr val="003399"/>
                </a:solidFill>
                <a:latin typeface="Microsoft Sans Serif" pitchFamily="34" charset="0"/>
                <a:cs typeface="Microsoft Sans Serif" pitchFamily="34" charset="0"/>
              </a:rPr>
              <a:t>Changed “Codes and Standards Board of Directors” to “Council on Standards and Certification” throughout.</a:t>
            </a:r>
          </a:p>
          <a:p>
            <a:endParaRPr lang="en-US" sz="1600" b="1" dirty="0">
              <a:solidFill>
                <a:srgbClr val="003399"/>
              </a:solidFill>
              <a:latin typeface="Microsoft Sans Serif" pitchFamily="34" charset="0"/>
              <a:cs typeface="Microsoft Sans Serif" pitchFamily="34" charset="0"/>
            </a:endParaRPr>
          </a:p>
          <a:p>
            <a:r>
              <a:rPr lang="en-US" sz="1600" b="1" dirty="0">
                <a:solidFill>
                  <a:schemeClr val="bg1"/>
                </a:solidFill>
                <a:latin typeface="Microsoft Sans Serif" pitchFamily="34" charset="0"/>
                <a:cs typeface="Microsoft Sans Serif" pitchFamily="34" charset="0"/>
              </a:rPr>
              <a:t>into other slides.</a:t>
            </a:r>
          </a:p>
        </p:txBody>
      </p:sp>
      <p:sp>
        <p:nvSpPr>
          <p:cNvPr id="4108" name="Rectangle 10"/>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r>
              <a:rPr lang="en-US" sz="1600" dirty="0">
                <a:solidFill>
                  <a:srgbClr val="003399"/>
                </a:solidFill>
                <a:latin typeface="Arial" charset="0"/>
              </a:rPr>
              <a:t>06/08/23</a:t>
            </a:r>
          </a:p>
          <a:p>
            <a:endParaRPr lang="en-US" sz="1600" dirty="0">
              <a:solidFill>
                <a:srgbClr val="003399"/>
              </a:solidFill>
              <a:latin typeface="Arial" charset="0"/>
            </a:endParaRPr>
          </a:p>
          <a:p>
            <a:endParaRPr lang="en-US" sz="1600" dirty="0">
              <a:solidFill>
                <a:srgbClr val="003399"/>
              </a:solidFill>
              <a:latin typeface="Arial" charset="0"/>
            </a:endParaRPr>
          </a:p>
          <a:p>
            <a:endParaRPr lang="en-US" sz="1600" dirty="0">
              <a:solidFill>
                <a:srgbClr val="003399"/>
              </a:solidFill>
              <a:latin typeface="Arial" charset="0"/>
            </a:endParaRPr>
          </a:p>
          <a:p>
            <a:endParaRPr lang="en-US" sz="1600" dirty="0">
              <a:solidFill>
                <a:srgbClr val="003399"/>
              </a:solidFill>
              <a:latin typeface="Arial" charset="0"/>
            </a:endParaRPr>
          </a:p>
          <a:p>
            <a:endParaRPr lang="en-US" sz="1600" dirty="0">
              <a:solidFill>
                <a:srgbClr val="003399"/>
              </a:solidFill>
              <a:latin typeface="Arial" charset="0"/>
            </a:endParaRPr>
          </a:p>
          <a:p>
            <a:r>
              <a:rPr lang="en-US" sz="1600" dirty="0">
                <a:solidFill>
                  <a:srgbClr val="003399"/>
                </a:solidFill>
                <a:latin typeface="Arial" charset="0"/>
              </a:rPr>
              <a:t>06/29/17</a:t>
            </a:r>
          </a:p>
          <a:p>
            <a:endParaRPr lang="en-US" sz="1600" dirty="0">
              <a:solidFill>
                <a:srgbClr val="003399"/>
              </a:solidFill>
              <a:latin typeface="Arial" charset="0"/>
            </a:endParaRPr>
          </a:p>
          <a:p>
            <a:r>
              <a:rPr lang="en-US" sz="1600" dirty="0">
                <a:solidFill>
                  <a:srgbClr val="003399"/>
                </a:solidFill>
                <a:latin typeface="Arial" charset="0"/>
              </a:rPr>
              <a:t>12/17/12		</a:t>
            </a:r>
          </a:p>
          <a:p>
            <a:endParaRPr lang="en-US" sz="1600" dirty="0">
              <a:solidFill>
                <a:srgbClr val="003399"/>
              </a:solidFill>
              <a:latin typeface="Arial" charset="0"/>
            </a:endParaRPr>
          </a:p>
          <a:p>
            <a:endParaRPr lang="en-US" sz="1600" dirty="0">
              <a:solidFill>
                <a:srgbClr val="003399"/>
              </a:solidFill>
              <a:latin typeface="Arial" charset="0"/>
            </a:endParaRPr>
          </a:p>
          <a:p>
            <a:endParaRPr lang="en-US" sz="1600" dirty="0">
              <a:solidFill>
                <a:srgbClr val="003399"/>
              </a:solidFill>
              <a:latin typeface="Arial" charset="0"/>
            </a:endParaRPr>
          </a:p>
          <a:p>
            <a:endParaRPr lang="en-US" sz="1600" dirty="0">
              <a:solidFill>
                <a:srgbClr val="003399"/>
              </a:solidFill>
              <a:latin typeface="Arial" charset="0"/>
            </a:endParaRPr>
          </a:p>
          <a:p>
            <a:endParaRPr lang="en-US" sz="1600" dirty="0">
              <a:solidFill>
                <a:srgbClr val="003399"/>
              </a:solidFill>
              <a:latin typeface="Arial" charset="0"/>
            </a:endParaRPr>
          </a:p>
          <a:p>
            <a:r>
              <a:rPr lang="en-US" sz="1600" dirty="0">
                <a:solidFill>
                  <a:srgbClr val="003399"/>
                </a:solidFill>
                <a:latin typeface="Arial" charset="0"/>
              </a:rPr>
              <a:t>11/22/10</a:t>
            </a: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4109" name="Line 11"/>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69557" y="0"/>
            <a:ext cx="8229600" cy="990600"/>
          </a:xfrm>
        </p:spPr>
        <p:txBody>
          <a:bodyPr/>
          <a:lstStyle/>
          <a:p>
            <a:pPr eaLnBrk="1" hangingPunct="1"/>
            <a:r>
              <a:rPr lang="en-US" dirty="0"/>
              <a:t>LEARNING OBJECTIVES</a:t>
            </a:r>
          </a:p>
        </p:txBody>
      </p:sp>
      <p:sp>
        <p:nvSpPr>
          <p:cNvPr id="6149" name="Rectangle 3"/>
          <p:cNvSpPr>
            <a:spLocks noGrp="1" noChangeArrowheads="1"/>
          </p:cNvSpPr>
          <p:nvPr>
            <p:ph idx="1"/>
          </p:nvPr>
        </p:nvSpPr>
        <p:spPr>
          <a:xfrm>
            <a:off x="469557" y="1166018"/>
            <a:ext cx="8229600" cy="4525963"/>
          </a:xfrm>
        </p:spPr>
        <p:txBody>
          <a:bodyPr/>
          <a:lstStyle/>
          <a:p>
            <a:pPr eaLnBrk="1" hangingPunct="1">
              <a:buFontTx/>
              <a:buNone/>
              <a:defRPr/>
            </a:pPr>
            <a:r>
              <a:rPr lang="en-US" dirty="0"/>
              <a:t>At the end of this module you will:</a:t>
            </a:r>
          </a:p>
          <a:p>
            <a:pPr lvl="1" eaLnBrk="1" hangingPunct="1">
              <a:defRPr/>
            </a:pPr>
            <a:r>
              <a:rPr lang="en-US" sz="2400" dirty="0"/>
              <a:t>Understand the partnership between volunteers and ASME Staff in the development of codes and standards</a:t>
            </a:r>
          </a:p>
          <a:p>
            <a:pPr lvl="1" eaLnBrk="1" hangingPunct="1">
              <a:defRPr/>
            </a:pPr>
            <a:r>
              <a:rPr lang="en-US" sz="2400" dirty="0"/>
              <a:t>Understand the benefits of participation to volunteers</a:t>
            </a:r>
          </a:p>
          <a:p>
            <a:pPr lvl="1" eaLnBrk="1" hangingPunct="1">
              <a:defRPr/>
            </a:pPr>
            <a:r>
              <a:rPr lang="en-US" sz="2400" dirty="0"/>
              <a:t>Be able to describe the roles and responsibilities of both volunteers and ASME Staff </a:t>
            </a:r>
          </a:p>
          <a:p>
            <a:pPr marL="457200" lvl="1" indent="0" eaLnBrk="1" hangingPunct="1">
              <a:buFontTx/>
              <a:buNone/>
              <a:defRPr/>
            </a:pPr>
            <a:br>
              <a:rPr lang="en-US" sz="2400" dirty="0"/>
            </a:br>
            <a:endParaRPr lang="en-US" sz="2400" dirty="0"/>
          </a:p>
          <a:p>
            <a:pPr lvl="1" eaLnBrk="1" hangingPunct="1">
              <a:defRPr/>
            </a:pPr>
            <a:endParaRPr lang="en-US"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429DC405-5D6A-4F73-866F-659972A2967F}" type="slidenum">
              <a:rPr lang="en-US"/>
              <a:pPr>
                <a:defRPr/>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2"/>
          <p:cNvSpPr>
            <a:spLocks noGrp="1"/>
          </p:cNvSpPr>
          <p:nvPr>
            <p:ph type="sldNum" sz="quarter" idx="11"/>
          </p:nvPr>
        </p:nvSpPr>
        <p:spPr/>
        <p:txBody>
          <a:bodyPr/>
          <a:lstStyle/>
          <a:p>
            <a:pPr>
              <a:defRPr/>
            </a:pPr>
            <a:fld id="{308DCCD3-1BC5-4083-BEED-4B0463C626CC}" type="slidenum">
              <a:rPr lang="en-US"/>
              <a:pPr>
                <a:defRPr/>
              </a:pPr>
              <a:t>4</a:t>
            </a:fld>
            <a:endParaRPr lang="en-US"/>
          </a:p>
        </p:txBody>
      </p:sp>
      <p:sp>
        <p:nvSpPr>
          <p:cNvPr id="8196" name="Rectangle 2"/>
          <p:cNvSpPr>
            <a:spLocks noChangeArrowheads="1"/>
          </p:cNvSpPr>
          <p:nvPr/>
        </p:nvSpPr>
        <p:spPr bwMode="auto">
          <a:xfrm>
            <a:off x="0" y="231774"/>
            <a:ext cx="91440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p>
            <a:pPr algn="ctr"/>
            <a:r>
              <a:rPr lang="en-US" sz="3600" dirty="0">
                <a:solidFill>
                  <a:srgbClr val="003399"/>
                </a:solidFill>
                <a:latin typeface="Arial" charset="0"/>
              </a:rPr>
              <a:t>THE ASME VOLUNTEER/STAFF PARTNERSHIP</a:t>
            </a:r>
          </a:p>
        </p:txBody>
      </p:sp>
      <p:sp>
        <p:nvSpPr>
          <p:cNvPr id="8197" name="Rectangle 3"/>
          <p:cNvSpPr>
            <a:spLocks noChangeArrowheads="1"/>
          </p:cNvSpPr>
          <p:nvPr/>
        </p:nvSpPr>
        <p:spPr bwMode="auto">
          <a:xfrm>
            <a:off x="571500" y="1676400"/>
            <a:ext cx="80010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342900" indent="-342900">
              <a:spcBef>
                <a:spcPct val="20000"/>
              </a:spcBef>
              <a:buClr>
                <a:srgbClr val="FF9900"/>
              </a:buClr>
            </a:pPr>
            <a:r>
              <a:rPr lang="en-US" sz="2800" dirty="0">
                <a:solidFill>
                  <a:srgbClr val="003399"/>
                </a:solidFill>
                <a:latin typeface="Arial" charset="0"/>
              </a:rPr>
              <a:t>  </a:t>
            </a:r>
            <a:r>
              <a:rPr lang="en-US" dirty="0">
                <a:solidFill>
                  <a:srgbClr val="003399"/>
                </a:solidFill>
                <a:latin typeface="Arial" charset="0"/>
              </a:rPr>
              <a:t>“This is a partnership of volunteers and staff.  Together we are the source of ASME’s strengths.  This partnership truly represents a premier society.”</a:t>
            </a:r>
          </a:p>
          <a:p>
            <a:pPr marL="342900" indent="-342900">
              <a:spcBef>
                <a:spcPct val="20000"/>
              </a:spcBef>
              <a:buClr>
                <a:srgbClr val="FF9900"/>
              </a:buClr>
            </a:pPr>
            <a:endParaRPr lang="en-US" dirty="0">
              <a:solidFill>
                <a:srgbClr val="003399"/>
              </a:solidFill>
              <a:latin typeface="Arial" charset="0"/>
            </a:endParaRPr>
          </a:p>
          <a:p>
            <a:pPr marL="742950" lvl="1" indent="-285750">
              <a:spcBef>
                <a:spcPct val="20000"/>
              </a:spcBef>
              <a:buClr>
                <a:srgbClr val="FFFFFF"/>
              </a:buClr>
            </a:pPr>
            <a:r>
              <a:rPr lang="en-US" sz="2200" i="1" dirty="0">
                <a:solidFill>
                  <a:srgbClr val="003399"/>
                </a:solidFill>
                <a:latin typeface="Arial" charset="0"/>
              </a:rPr>
              <a:t>- Keith Thayer, Past President ASME</a:t>
            </a:r>
            <a:endParaRPr lang="en-US" sz="2200" dirty="0">
              <a:solidFill>
                <a:srgbClr val="003399"/>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a:xfrm>
            <a:off x="457200" y="-51487"/>
            <a:ext cx="8229600" cy="1143000"/>
          </a:xfrm>
        </p:spPr>
        <p:txBody>
          <a:bodyPr/>
          <a:lstStyle/>
          <a:p>
            <a:pPr eaLnBrk="1" hangingPunct="1"/>
            <a:r>
              <a:rPr lang="en-US" dirty="0"/>
              <a:t>THE VOLUNTEER ROLE</a:t>
            </a:r>
          </a:p>
        </p:txBody>
      </p:sp>
      <p:sp>
        <p:nvSpPr>
          <p:cNvPr id="9221" name="Rectangle 3"/>
          <p:cNvSpPr>
            <a:spLocks noGrp="1" noChangeArrowheads="1"/>
          </p:cNvSpPr>
          <p:nvPr>
            <p:ph idx="1"/>
          </p:nvPr>
        </p:nvSpPr>
        <p:spPr>
          <a:xfrm>
            <a:off x="609600" y="1107989"/>
            <a:ext cx="8229600" cy="4525963"/>
          </a:xfrm>
        </p:spPr>
        <p:txBody>
          <a:bodyPr/>
          <a:lstStyle/>
          <a:p>
            <a:r>
              <a:rPr lang="en-US" dirty="0"/>
              <a:t>The primary roles of volunteer members of boards and committees are to: </a:t>
            </a:r>
          </a:p>
          <a:p>
            <a:pPr lvl="1" eaLnBrk="1" hangingPunct="1"/>
            <a:r>
              <a:rPr lang="en-US" dirty="0"/>
              <a:t>Determine policies</a:t>
            </a:r>
          </a:p>
          <a:p>
            <a:pPr lvl="1" eaLnBrk="1" hangingPunct="1"/>
            <a:r>
              <a:rPr lang="en-US" dirty="0"/>
              <a:t>Develop programs</a:t>
            </a:r>
          </a:p>
          <a:p>
            <a:pPr lvl="1" eaLnBrk="1" hangingPunct="1"/>
            <a:r>
              <a:rPr lang="en-US" dirty="0"/>
              <a:t>Conduct studies</a:t>
            </a:r>
          </a:p>
          <a:p>
            <a:pPr lvl="1" eaLnBrk="1" hangingPunct="1"/>
            <a:r>
              <a:rPr lang="en-US" dirty="0"/>
              <a:t>Prepare reports</a:t>
            </a:r>
          </a:p>
          <a:p>
            <a:pPr lvl="1" eaLnBrk="1" hangingPunct="1"/>
            <a:r>
              <a:rPr lang="en-US" dirty="0"/>
              <a:t>Advise the sector which that board or committee reports on matters pertaining to specific assignments</a:t>
            </a:r>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7121E369-4152-429D-B920-C0539B54297B}" type="slidenum">
              <a:rPr lang="en-US"/>
              <a:pPr>
                <a:defRPr/>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a:xfrm>
            <a:off x="457200" y="-6178"/>
            <a:ext cx="8229600" cy="996778"/>
          </a:xfrm>
        </p:spPr>
        <p:txBody>
          <a:bodyPr/>
          <a:lstStyle/>
          <a:p>
            <a:pPr eaLnBrk="1" hangingPunct="1"/>
            <a:r>
              <a:rPr lang="en-US" dirty="0"/>
              <a:t>THE ASME STAFF ROLE</a:t>
            </a:r>
          </a:p>
        </p:txBody>
      </p:sp>
      <p:sp>
        <p:nvSpPr>
          <p:cNvPr id="10245" name="Rectangle 3"/>
          <p:cNvSpPr>
            <a:spLocks noGrp="1" noChangeArrowheads="1"/>
          </p:cNvSpPr>
          <p:nvPr>
            <p:ph idx="1"/>
          </p:nvPr>
        </p:nvSpPr>
        <p:spPr>
          <a:xfrm>
            <a:off x="457200" y="1143000"/>
            <a:ext cx="8686800" cy="4724400"/>
          </a:xfrm>
        </p:spPr>
        <p:txBody>
          <a:bodyPr/>
          <a:lstStyle/>
          <a:p>
            <a:pPr eaLnBrk="1" hangingPunct="1"/>
            <a:r>
              <a:rPr lang="en-US" dirty="0"/>
              <a:t>The primary role of ASME Staff assigned to Boards and committees is to implement actions required to meet the objectives of the board or committee on a continuing basis. </a:t>
            </a:r>
          </a:p>
          <a:p>
            <a:pPr marL="457200" lvl="1" indent="0">
              <a:buClr>
                <a:srgbClr val="FFFFFF"/>
              </a:buClr>
              <a:buNone/>
            </a:pPr>
            <a:r>
              <a:rPr lang="en-US" dirty="0"/>
              <a:t>- For example, staff will: </a:t>
            </a:r>
          </a:p>
          <a:p>
            <a:pPr lvl="2" eaLnBrk="1" hangingPunct="1">
              <a:buClr>
                <a:srgbClr val="FFFFFF"/>
              </a:buClr>
              <a:buFont typeface="Arial" pitchFamily="34" charset="0"/>
              <a:buChar char="•"/>
            </a:pPr>
            <a:r>
              <a:rPr lang="en-US" sz="2000" dirty="0"/>
              <a:t>- Initiate programs</a:t>
            </a:r>
          </a:p>
          <a:p>
            <a:pPr lvl="2" eaLnBrk="1" hangingPunct="1">
              <a:buClr>
                <a:srgbClr val="FFFFFF"/>
              </a:buClr>
              <a:buFont typeface="Arial" pitchFamily="34" charset="0"/>
              <a:buChar char="•"/>
            </a:pPr>
            <a:r>
              <a:rPr lang="en-US" sz="2000" dirty="0"/>
              <a:t>- Actively engage in the committee work</a:t>
            </a:r>
          </a:p>
          <a:p>
            <a:pPr lvl="2" eaLnBrk="1" hangingPunct="1">
              <a:buClr>
                <a:srgbClr val="FFFFFF"/>
              </a:buClr>
              <a:buFont typeface="Arial" pitchFamily="34" charset="0"/>
              <a:buChar char="•"/>
            </a:pPr>
            <a:r>
              <a:rPr lang="en-US" sz="2000" dirty="0"/>
              <a:t>- Make operating decisions necessary to carry forward the programs in a dynamic and efficient manner </a:t>
            </a:r>
          </a:p>
          <a:p>
            <a:pPr lvl="2" eaLnBrk="1" hangingPunct="1">
              <a:buClr>
                <a:srgbClr val="FFFFFF"/>
              </a:buClr>
              <a:buFont typeface="Arial" pitchFamily="34" charset="0"/>
              <a:buChar char="•"/>
            </a:pPr>
            <a:endParaRPr lang="en-US" sz="2200"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EA886678-85FD-48ED-8323-AD9D4E22B77C}" type="slidenum">
              <a:rPr lang="en-US"/>
              <a:pPr>
                <a:defRPr/>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a:xfrm>
            <a:off x="440724" y="193375"/>
            <a:ext cx="8229600" cy="639762"/>
          </a:xfrm>
        </p:spPr>
        <p:txBody>
          <a:bodyPr/>
          <a:lstStyle/>
          <a:p>
            <a:pPr eaLnBrk="1" hangingPunct="1"/>
            <a:r>
              <a:rPr lang="en-US" dirty="0"/>
              <a:t>VOLUNTEER/STAFF ROLES</a:t>
            </a:r>
          </a:p>
        </p:txBody>
      </p:sp>
      <p:sp>
        <p:nvSpPr>
          <p:cNvPr id="16" name="Footer Placeholder 2"/>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17" name="Slide Number Placeholder 3"/>
          <p:cNvSpPr>
            <a:spLocks noGrp="1"/>
          </p:cNvSpPr>
          <p:nvPr>
            <p:ph type="sldNum" sz="quarter" idx="11"/>
          </p:nvPr>
        </p:nvSpPr>
        <p:spPr/>
        <p:txBody>
          <a:bodyPr/>
          <a:lstStyle/>
          <a:p>
            <a:pPr>
              <a:defRPr/>
            </a:pPr>
            <a:fld id="{2EA7BF19-1C5A-4EDC-82FA-C2E657817DCF}" type="slidenum">
              <a:rPr lang="en-US"/>
              <a:pPr>
                <a:defRPr/>
              </a:pPr>
              <a:t>7</a:t>
            </a:fld>
            <a:endParaRPr lang="en-US"/>
          </a:p>
        </p:txBody>
      </p:sp>
      <p:grpSp>
        <p:nvGrpSpPr>
          <p:cNvPr id="11269" name="Group 15"/>
          <p:cNvGrpSpPr>
            <a:grpSpLocks/>
          </p:cNvGrpSpPr>
          <p:nvPr/>
        </p:nvGrpSpPr>
        <p:grpSpPr bwMode="auto">
          <a:xfrm>
            <a:off x="609600" y="914400"/>
            <a:ext cx="8534400" cy="4919663"/>
            <a:chOff x="384" y="744"/>
            <a:chExt cx="5376" cy="3099"/>
          </a:xfrm>
        </p:grpSpPr>
        <p:sp>
          <p:nvSpPr>
            <p:cNvPr id="11270" name="Text Box 3"/>
            <p:cNvSpPr txBox="1">
              <a:spLocks noChangeArrowheads="1"/>
            </p:cNvSpPr>
            <p:nvPr/>
          </p:nvSpPr>
          <p:spPr bwMode="auto">
            <a:xfrm>
              <a:off x="384" y="1128"/>
              <a:ext cx="2304" cy="2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80000"/>
                </a:lnSpc>
                <a:spcBef>
                  <a:spcPct val="50000"/>
                </a:spcBef>
              </a:pPr>
              <a:r>
                <a:rPr lang="en-US" sz="2000" b="1" dirty="0">
                  <a:solidFill>
                    <a:srgbClr val="003399"/>
                  </a:solidFill>
                  <a:latin typeface="Arial" charset="0"/>
                </a:rPr>
                <a:t>Governance</a:t>
              </a:r>
            </a:p>
            <a:p>
              <a:pPr>
                <a:lnSpc>
                  <a:spcPct val="80000"/>
                </a:lnSpc>
                <a:spcBef>
                  <a:spcPct val="50000"/>
                </a:spcBef>
              </a:pPr>
              <a:r>
                <a:rPr lang="en-US" sz="2000" b="1" dirty="0">
                  <a:solidFill>
                    <a:srgbClr val="003399"/>
                  </a:solidFill>
                  <a:latin typeface="Arial" charset="0"/>
                </a:rPr>
                <a:t>Administration and budgets</a:t>
              </a:r>
            </a:p>
            <a:p>
              <a:pPr>
                <a:lnSpc>
                  <a:spcPct val="80000"/>
                </a:lnSpc>
                <a:spcBef>
                  <a:spcPct val="50000"/>
                </a:spcBef>
              </a:pPr>
              <a:r>
                <a:rPr lang="en-US" sz="2000" b="1" dirty="0">
                  <a:solidFill>
                    <a:srgbClr val="003399"/>
                  </a:solidFill>
                  <a:latin typeface="Arial" charset="0"/>
                </a:rPr>
                <a:t>Decides what</a:t>
              </a:r>
            </a:p>
            <a:p>
              <a:pPr>
                <a:lnSpc>
                  <a:spcPct val="80000"/>
                </a:lnSpc>
                <a:spcBef>
                  <a:spcPct val="50000"/>
                </a:spcBef>
              </a:pPr>
              <a:r>
                <a:rPr lang="en-US" sz="2000" b="1" dirty="0">
                  <a:solidFill>
                    <a:srgbClr val="003399"/>
                  </a:solidFill>
                  <a:latin typeface="Arial" charset="0"/>
                </a:rPr>
                <a:t>Decides how and by whom</a:t>
              </a:r>
            </a:p>
            <a:p>
              <a:pPr>
                <a:lnSpc>
                  <a:spcPct val="80000"/>
                </a:lnSpc>
                <a:spcBef>
                  <a:spcPct val="50000"/>
                </a:spcBef>
              </a:pPr>
              <a:r>
                <a:rPr lang="en-US" sz="2000" b="1" dirty="0">
                  <a:solidFill>
                    <a:srgbClr val="003399"/>
                  </a:solidFill>
                  <a:latin typeface="Arial" charset="0"/>
                </a:rPr>
                <a:t>Makes policy</a:t>
              </a:r>
            </a:p>
            <a:p>
              <a:pPr>
                <a:lnSpc>
                  <a:spcPct val="80000"/>
                </a:lnSpc>
                <a:spcBef>
                  <a:spcPct val="50000"/>
                </a:spcBef>
              </a:pPr>
              <a:r>
                <a:rPr lang="en-US" sz="2000" b="1" dirty="0">
                  <a:solidFill>
                    <a:srgbClr val="003399"/>
                  </a:solidFill>
                  <a:latin typeface="Arial" charset="0"/>
                </a:rPr>
                <a:t>Carries out policy</a:t>
              </a:r>
            </a:p>
            <a:p>
              <a:pPr>
                <a:lnSpc>
                  <a:spcPct val="80000"/>
                </a:lnSpc>
                <a:spcBef>
                  <a:spcPct val="50000"/>
                </a:spcBef>
              </a:pPr>
              <a:r>
                <a:rPr lang="en-US" sz="2000" b="1" dirty="0">
                  <a:solidFill>
                    <a:srgbClr val="003399"/>
                  </a:solidFill>
                  <a:latin typeface="Arial" charset="0"/>
                </a:rPr>
                <a:t>Sets goals</a:t>
              </a:r>
            </a:p>
            <a:p>
              <a:pPr>
                <a:lnSpc>
                  <a:spcPct val="80000"/>
                </a:lnSpc>
                <a:spcBef>
                  <a:spcPct val="50000"/>
                </a:spcBef>
              </a:pPr>
              <a:r>
                <a:rPr lang="en-US" sz="2000" b="1" dirty="0">
                  <a:solidFill>
                    <a:srgbClr val="003399"/>
                  </a:solidFill>
                  <a:latin typeface="Arial" charset="0"/>
                </a:rPr>
                <a:t>Plans to achieve goals</a:t>
              </a:r>
            </a:p>
            <a:p>
              <a:pPr>
                <a:lnSpc>
                  <a:spcPct val="80000"/>
                </a:lnSpc>
                <a:spcBef>
                  <a:spcPct val="50000"/>
                </a:spcBef>
              </a:pPr>
              <a:r>
                <a:rPr lang="en-US" sz="2000" b="1" dirty="0">
                  <a:solidFill>
                    <a:srgbClr val="003399"/>
                  </a:solidFill>
                  <a:latin typeface="Arial" charset="0"/>
                </a:rPr>
                <a:t>Reviews plans</a:t>
              </a:r>
            </a:p>
            <a:p>
              <a:pPr>
                <a:lnSpc>
                  <a:spcPct val="80000"/>
                </a:lnSpc>
                <a:spcBef>
                  <a:spcPct val="50000"/>
                </a:spcBef>
              </a:pPr>
              <a:r>
                <a:rPr lang="en-US" sz="2000" b="1" dirty="0">
                  <a:solidFill>
                    <a:srgbClr val="003399"/>
                  </a:solidFill>
                  <a:latin typeface="Arial" charset="0"/>
                </a:rPr>
                <a:t>Implements plans</a:t>
              </a:r>
            </a:p>
            <a:p>
              <a:pPr>
                <a:lnSpc>
                  <a:spcPct val="80000"/>
                </a:lnSpc>
                <a:spcBef>
                  <a:spcPct val="50000"/>
                </a:spcBef>
              </a:pPr>
              <a:r>
                <a:rPr lang="en-US" sz="2000" b="1" dirty="0">
                  <a:solidFill>
                    <a:srgbClr val="003399"/>
                  </a:solidFill>
                  <a:latin typeface="Arial" charset="0"/>
                </a:rPr>
                <a:t>Monitors progress</a:t>
              </a:r>
            </a:p>
          </p:txBody>
        </p:sp>
        <p:sp>
          <p:nvSpPr>
            <p:cNvPr id="11271" name="Text Box 4"/>
            <p:cNvSpPr txBox="1">
              <a:spLocks noChangeArrowheads="1"/>
            </p:cNvSpPr>
            <p:nvPr/>
          </p:nvSpPr>
          <p:spPr bwMode="auto">
            <a:xfrm>
              <a:off x="2940" y="744"/>
              <a:ext cx="9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2000" b="1" dirty="0">
                  <a:solidFill>
                    <a:srgbClr val="003399"/>
                  </a:solidFill>
                  <a:latin typeface="Arial" charset="0"/>
                </a:rPr>
                <a:t>Volunteers</a:t>
              </a:r>
            </a:p>
          </p:txBody>
        </p:sp>
        <p:sp>
          <p:nvSpPr>
            <p:cNvPr id="11272" name="Text Box 5"/>
            <p:cNvSpPr txBox="1">
              <a:spLocks noChangeArrowheads="1"/>
            </p:cNvSpPr>
            <p:nvPr/>
          </p:nvSpPr>
          <p:spPr bwMode="auto">
            <a:xfrm>
              <a:off x="2400" y="960"/>
              <a:ext cx="1872"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1600" b="1" dirty="0">
                  <a:solidFill>
                    <a:srgbClr val="003399"/>
                  </a:solidFill>
                  <a:latin typeface="Arial" charset="0"/>
                </a:rPr>
                <a:t>Responsible  Involved</a:t>
              </a:r>
            </a:p>
          </p:txBody>
        </p:sp>
        <p:sp>
          <p:nvSpPr>
            <p:cNvPr id="11273" name="Text Box 6"/>
            <p:cNvSpPr txBox="1">
              <a:spLocks noChangeArrowheads="1"/>
            </p:cNvSpPr>
            <p:nvPr/>
          </p:nvSpPr>
          <p:spPr bwMode="auto">
            <a:xfrm>
              <a:off x="3888" y="960"/>
              <a:ext cx="1872" cy="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1600" b="1" dirty="0">
                  <a:solidFill>
                    <a:srgbClr val="003399"/>
                  </a:solidFill>
                  <a:latin typeface="Arial" charset="0"/>
                </a:rPr>
                <a:t>Responsible  Involved</a:t>
              </a:r>
            </a:p>
          </p:txBody>
        </p:sp>
        <p:sp>
          <p:nvSpPr>
            <p:cNvPr id="11274" name="Text Box 7"/>
            <p:cNvSpPr txBox="1">
              <a:spLocks noChangeArrowheads="1"/>
            </p:cNvSpPr>
            <p:nvPr/>
          </p:nvSpPr>
          <p:spPr bwMode="auto">
            <a:xfrm>
              <a:off x="4329" y="744"/>
              <a:ext cx="100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lnSpc>
                  <a:spcPct val="80000"/>
                </a:lnSpc>
                <a:spcBef>
                  <a:spcPct val="50000"/>
                </a:spcBef>
              </a:pPr>
              <a:r>
                <a:rPr lang="en-US" sz="2000" b="1" dirty="0">
                  <a:solidFill>
                    <a:srgbClr val="003399"/>
                  </a:solidFill>
                  <a:latin typeface="Arial" charset="0"/>
                </a:rPr>
                <a:t>ASME Staff</a:t>
              </a:r>
            </a:p>
          </p:txBody>
        </p:sp>
        <p:sp>
          <p:nvSpPr>
            <p:cNvPr id="11275" name="Text Box 8"/>
            <p:cNvSpPr txBox="1">
              <a:spLocks noChangeArrowheads="1"/>
            </p:cNvSpPr>
            <p:nvPr/>
          </p:nvSpPr>
          <p:spPr bwMode="auto">
            <a:xfrm>
              <a:off x="3552" y="924"/>
              <a:ext cx="336"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dirty="0">
                <a:solidFill>
                  <a:schemeClr val="folHlink"/>
                </a:solidFill>
                <a:latin typeface="Arial" charset="0"/>
                <a:sym typeface="Wingdings 2" pitchFamily="18" charset="2"/>
              </a:endParaRP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p:txBody>
        </p:sp>
        <p:sp>
          <p:nvSpPr>
            <p:cNvPr id="11276" name="Text Box 9"/>
            <p:cNvSpPr txBox="1">
              <a:spLocks noChangeArrowheads="1"/>
            </p:cNvSpPr>
            <p:nvPr/>
          </p:nvSpPr>
          <p:spPr bwMode="auto">
            <a:xfrm>
              <a:off x="3024" y="924"/>
              <a:ext cx="384"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dirty="0">
                <a:solidFill>
                  <a:schemeClr val="folHlink"/>
                </a:solidFill>
                <a:latin typeface="Arial" charset="0"/>
                <a:sym typeface="Wingdings 2" pitchFamily="18" charset="2"/>
              </a:endParaRP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Times New Roman" pitchFamily="18" charset="0"/>
                  <a:sym typeface="Wingdings 2" pitchFamily="18" charset="2"/>
                </a:rPr>
                <a:t></a:t>
              </a:r>
              <a:endParaRPr lang="en-US" b="1" dirty="0">
                <a:solidFill>
                  <a:srgbClr val="FF9900"/>
                </a:solidFill>
                <a:latin typeface="Arial" charset="0"/>
                <a:sym typeface="Wingdings 2" pitchFamily="18" charset="2"/>
              </a:endParaRP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a:p>
              <a:pPr>
                <a:lnSpc>
                  <a:spcPct val="58000"/>
                </a:lnSpc>
                <a:spcBef>
                  <a:spcPct val="50000"/>
                </a:spcBef>
              </a:pPr>
              <a:r>
                <a:rPr lang="en-US" b="1" dirty="0">
                  <a:solidFill>
                    <a:srgbClr val="969696"/>
                  </a:solidFill>
                  <a:latin typeface="Arial" charset="0"/>
                  <a:sym typeface="Wingdings 2" pitchFamily="18" charset="2"/>
                </a:rPr>
                <a:t></a:t>
              </a:r>
            </a:p>
            <a:p>
              <a:pPr>
                <a:lnSpc>
                  <a:spcPct val="58000"/>
                </a:lnSpc>
                <a:spcBef>
                  <a:spcPct val="50000"/>
                </a:spcBef>
              </a:pPr>
              <a:r>
                <a:rPr lang="en-US" b="1" dirty="0">
                  <a:solidFill>
                    <a:srgbClr val="FF9900"/>
                  </a:solidFill>
                  <a:latin typeface="Arial" charset="0"/>
                  <a:sym typeface="Wingdings 2" pitchFamily="18" charset="2"/>
                </a:rPr>
                <a:t></a:t>
              </a:r>
            </a:p>
          </p:txBody>
        </p:sp>
        <p:sp>
          <p:nvSpPr>
            <p:cNvPr id="11277" name="Text Box 10"/>
            <p:cNvSpPr txBox="1">
              <a:spLocks noChangeArrowheads="1"/>
            </p:cNvSpPr>
            <p:nvPr/>
          </p:nvSpPr>
          <p:spPr bwMode="auto">
            <a:xfrm>
              <a:off x="4500" y="924"/>
              <a:ext cx="336"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p:txBody>
        </p:sp>
        <p:sp>
          <p:nvSpPr>
            <p:cNvPr id="11278" name="Text Box 11"/>
            <p:cNvSpPr txBox="1">
              <a:spLocks noChangeArrowheads="1"/>
            </p:cNvSpPr>
            <p:nvPr/>
          </p:nvSpPr>
          <p:spPr bwMode="auto">
            <a:xfrm>
              <a:off x="5040" y="924"/>
              <a:ext cx="384" cy="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nSpc>
                  <a:spcPct val="58000"/>
                </a:lnSpc>
                <a:spcBef>
                  <a:spcPct val="50000"/>
                </a:spcBef>
              </a:pP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endParaRPr lang="en-US" b="1">
                <a:solidFill>
                  <a:schemeClr val="folHlink"/>
                </a:solidFill>
                <a:latin typeface="Arial" charset="0"/>
                <a:sym typeface="Wingdings 2" pitchFamily="18" charset="2"/>
              </a:endParaRP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FF9900"/>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a:p>
              <a:pPr>
                <a:lnSpc>
                  <a:spcPct val="58000"/>
                </a:lnSpc>
                <a:spcBef>
                  <a:spcPct val="50000"/>
                </a:spcBef>
              </a:pPr>
              <a:r>
                <a:rPr lang="en-US" b="1">
                  <a:solidFill>
                    <a:srgbClr val="969696"/>
                  </a:solidFill>
                  <a:latin typeface="Arial" charset="0"/>
                  <a:sym typeface="Wingdings 2" pitchFamily="18" charset="2"/>
                </a:rPr>
                <a:t></a:t>
              </a:r>
            </a:p>
          </p:txBody>
        </p:sp>
        <p:sp>
          <p:nvSpPr>
            <p:cNvPr id="11279" name="Line 12"/>
            <p:cNvSpPr>
              <a:spLocks noChangeShapeType="1"/>
            </p:cNvSpPr>
            <p:nvPr/>
          </p:nvSpPr>
          <p:spPr bwMode="auto">
            <a:xfrm>
              <a:off x="456" y="1860"/>
              <a:ext cx="5136" cy="0"/>
            </a:xfrm>
            <a:prstGeom prst="line">
              <a:avLst/>
            </a:prstGeom>
            <a:noFill/>
            <a:ln w="9525">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0" name="Line 13"/>
            <p:cNvSpPr>
              <a:spLocks noChangeShapeType="1"/>
            </p:cNvSpPr>
            <p:nvPr/>
          </p:nvSpPr>
          <p:spPr bwMode="auto">
            <a:xfrm>
              <a:off x="456" y="2592"/>
              <a:ext cx="5136" cy="0"/>
            </a:xfrm>
            <a:prstGeom prst="line">
              <a:avLst/>
            </a:prstGeom>
            <a:noFill/>
            <a:ln w="9525">
              <a:solidFill>
                <a:schemeClr val="bg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1" name="Line 14"/>
            <p:cNvSpPr>
              <a:spLocks noChangeShapeType="1"/>
            </p:cNvSpPr>
            <p:nvPr/>
          </p:nvSpPr>
          <p:spPr bwMode="auto">
            <a:xfrm>
              <a:off x="456" y="1608"/>
              <a:ext cx="5136" cy="0"/>
            </a:xfrm>
            <a:prstGeom prst="line">
              <a:avLst/>
            </a:prstGeom>
            <a:noFill/>
            <a:ln w="9525">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 name="Line 14">
            <a:extLst>
              <a:ext uri="{FF2B5EF4-FFF2-40B4-BE49-F238E27FC236}">
                <a16:creationId xmlns:a16="http://schemas.microsoft.com/office/drawing/2014/main" id="{94E89248-EC3C-7F3E-03E3-1E7C7637A63D}"/>
              </a:ext>
            </a:extLst>
          </p:cNvPr>
          <p:cNvSpPr>
            <a:spLocks noChangeShapeType="1"/>
          </p:cNvSpPr>
          <p:nvPr/>
        </p:nvSpPr>
        <p:spPr bwMode="auto">
          <a:xfrm>
            <a:off x="723900" y="3124200"/>
            <a:ext cx="8153400" cy="0"/>
          </a:xfrm>
          <a:prstGeom prst="line">
            <a:avLst/>
          </a:prstGeom>
          <a:noFill/>
          <a:ln w="9525">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4">
            <a:extLst>
              <a:ext uri="{FF2B5EF4-FFF2-40B4-BE49-F238E27FC236}">
                <a16:creationId xmlns:a16="http://schemas.microsoft.com/office/drawing/2014/main" id="{9F20D82F-8045-A13F-3B12-5E7750DAF35E}"/>
              </a:ext>
            </a:extLst>
          </p:cNvPr>
          <p:cNvSpPr>
            <a:spLocks noChangeShapeType="1"/>
          </p:cNvSpPr>
          <p:nvPr/>
        </p:nvSpPr>
        <p:spPr bwMode="auto">
          <a:xfrm>
            <a:off x="723900" y="3848100"/>
            <a:ext cx="8153400" cy="0"/>
          </a:xfrm>
          <a:prstGeom prst="line">
            <a:avLst/>
          </a:prstGeom>
          <a:noFill/>
          <a:ln w="9525">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14">
            <a:extLst>
              <a:ext uri="{FF2B5EF4-FFF2-40B4-BE49-F238E27FC236}">
                <a16:creationId xmlns:a16="http://schemas.microsoft.com/office/drawing/2014/main" id="{7A07AAA6-BCF0-5763-4B35-F959F748C948}"/>
              </a:ext>
            </a:extLst>
          </p:cNvPr>
          <p:cNvSpPr>
            <a:spLocks noChangeShapeType="1"/>
          </p:cNvSpPr>
          <p:nvPr/>
        </p:nvSpPr>
        <p:spPr bwMode="auto">
          <a:xfrm>
            <a:off x="723900" y="4648200"/>
            <a:ext cx="8153400" cy="0"/>
          </a:xfrm>
          <a:prstGeom prst="line">
            <a:avLst/>
          </a:prstGeom>
          <a:noFill/>
          <a:ln w="9525">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14">
            <a:extLst>
              <a:ext uri="{FF2B5EF4-FFF2-40B4-BE49-F238E27FC236}">
                <a16:creationId xmlns:a16="http://schemas.microsoft.com/office/drawing/2014/main" id="{7CE49AB9-00A1-0DDD-2EE2-312DB9592DAD}"/>
              </a:ext>
            </a:extLst>
          </p:cNvPr>
          <p:cNvSpPr>
            <a:spLocks noChangeShapeType="1"/>
          </p:cNvSpPr>
          <p:nvPr/>
        </p:nvSpPr>
        <p:spPr bwMode="auto">
          <a:xfrm>
            <a:off x="723900" y="5410200"/>
            <a:ext cx="8153400" cy="0"/>
          </a:xfrm>
          <a:prstGeom prst="line">
            <a:avLst/>
          </a:prstGeom>
          <a:noFill/>
          <a:ln w="9525">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457200" y="166816"/>
            <a:ext cx="8229600" cy="1143000"/>
          </a:xfrm>
        </p:spPr>
        <p:txBody>
          <a:bodyPr/>
          <a:lstStyle/>
          <a:p>
            <a:pPr eaLnBrk="1" hangingPunct="1"/>
            <a:r>
              <a:rPr lang="en-US" dirty="0"/>
              <a:t>STANDARDS DEVELOPMENT VOLUNTEERS</a:t>
            </a:r>
            <a:endParaRPr lang="en-US" dirty="0">
              <a:solidFill>
                <a:srgbClr val="00B050"/>
              </a:solidFill>
            </a:endParaRPr>
          </a:p>
        </p:txBody>
      </p:sp>
      <p:sp>
        <p:nvSpPr>
          <p:cNvPr id="13317" name="Rectangle 3"/>
          <p:cNvSpPr>
            <a:spLocks noGrp="1" noChangeArrowheads="1"/>
          </p:cNvSpPr>
          <p:nvPr>
            <p:ph idx="1"/>
          </p:nvPr>
        </p:nvSpPr>
        <p:spPr>
          <a:xfrm>
            <a:off x="457200" y="1334529"/>
            <a:ext cx="8229600" cy="4645025"/>
          </a:xfrm>
        </p:spPr>
        <p:txBody>
          <a:bodyPr/>
          <a:lstStyle/>
          <a:p>
            <a:pPr>
              <a:spcAft>
                <a:spcPts val="600"/>
              </a:spcAft>
            </a:pPr>
            <a:r>
              <a:rPr lang="en-US" dirty="0"/>
              <a:t>Volunteers are individuals who donate their time, knowledge and technical expertise for the development of the technical content and maintenance of ASME codes and standards </a:t>
            </a:r>
          </a:p>
          <a:p>
            <a:r>
              <a:rPr lang="en-US" dirty="0"/>
              <a:t>Volunteers responsibilities include, but are not limited to:</a:t>
            </a:r>
          </a:p>
          <a:p>
            <a:pPr lvl="1"/>
            <a:r>
              <a:rPr lang="en-US" dirty="0"/>
              <a:t>Determining what should be covered by a standard (i.e. scope)</a:t>
            </a:r>
          </a:p>
          <a:p>
            <a:pPr lvl="1"/>
            <a:r>
              <a:rPr lang="en-US" dirty="0"/>
              <a:t>Developing the technical content of standards </a:t>
            </a:r>
          </a:p>
          <a:p>
            <a:pPr lvl="1"/>
            <a:r>
              <a:rPr lang="en-US" dirty="0"/>
              <a:t>Determining the committee and board officers and members (except for the Staff Secretary), and </a:t>
            </a:r>
          </a:p>
          <a:p>
            <a:pPr lvl="1"/>
            <a:r>
              <a:rPr lang="en-US" dirty="0"/>
              <a:t>Deciding when and where to convene a meeting</a:t>
            </a:r>
            <a:endParaRPr lang="en-US" strike="sngStrike" dirty="0"/>
          </a:p>
          <a:p>
            <a:pPr eaLnBrk="1" hangingPunct="1">
              <a:spcAft>
                <a:spcPts val="600"/>
              </a:spcAft>
              <a:buFont typeface="Arial" pitchFamily="34" charset="0"/>
              <a:buChar char="–"/>
            </a:pPr>
            <a:endParaRPr lang="en-US" dirty="0">
              <a:solidFill>
                <a:schemeClr val="bg1"/>
              </a:solidFill>
            </a:endParaRPr>
          </a:p>
          <a:p>
            <a:pPr marL="209550" indent="-209550" eaLnBrk="1" hangingPunct="1"/>
            <a:endParaRPr lang="en-US" dirty="0"/>
          </a:p>
        </p:txBody>
      </p:sp>
      <p:sp>
        <p:nvSpPr>
          <p:cNvPr id="4" name="Footer Placeholder 3"/>
          <p:cNvSpPr>
            <a:spLocks noGrp="1"/>
          </p:cNvSpPr>
          <p:nvPr>
            <p:ph type="ftr" sz="quarter" idx="10"/>
          </p:nvPr>
        </p:nvSpPr>
        <p:spPr/>
        <p:txBody>
          <a:bodyPr/>
          <a:lstStyle/>
          <a:p>
            <a:pPr algn="ctr">
              <a:defRPr/>
            </a:pPr>
            <a:r>
              <a:rPr lang="en-US" dirty="0"/>
              <a:t>ASME S&amp;C Training – Module B2. Standards Development: Staff and Volunteer Roles and Responsibilities</a:t>
            </a:r>
          </a:p>
        </p:txBody>
      </p:sp>
      <p:sp>
        <p:nvSpPr>
          <p:cNvPr id="5" name="Slide Number Placeholder 4"/>
          <p:cNvSpPr>
            <a:spLocks noGrp="1"/>
          </p:cNvSpPr>
          <p:nvPr>
            <p:ph type="sldNum" sz="quarter" idx="11"/>
          </p:nvPr>
        </p:nvSpPr>
        <p:spPr/>
        <p:txBody>
          <a:bodyPr/>
          <a:lstStyle/>
          <a:p>
            <a:pPr>
              <a:defRPr/>
            </a:pPr>
            <a:fld id="{BB0CB245-7E12-49F9-B93F-5B14CAF53868}" type="slidenum">
              <a:rPr lang="en-US"/>
              <a:pPr>
                <a:defRPr/>
              </a:pPr>
              <a:t>8</a:t>
            </a:fld>
            <a:endParaRPr lang="en-US"/>
          </a:p>
        </p:txBody>
      </p:sp>
    </p:spTree>
    <p:extLst>
      <p:ext uri="{BB962C8B-B14F-4D97-AF65-F5344CB8AC3E}">
        <p14:creationId xmlns:p14="http://schemas.microsoft.com/office/powerpoint/2010/main" val="8753148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8991A46020B0478D042E324E418E89" ma:contentTypeVersion="8" ma:contentTypeDescription="Create a new document." ma:contentTypeScope="" ma:versionID="281d8d09b6bb1006e2103ef14f8e507e">
  <xsd:schema xmlns:xsd="http://www.w3.org/2001/XMLSchema" xmlns:xs="http://www.w3.org/2001/XMLSchema" xmlns:p="http://schemas.microsoft.com/office/2006/metadata/properties" xmlns:ns2="528f45a4-001a-4bb8-b5a8-734b496ab4d2" xmlns:ns3="cca32fd2-06a7-4feb-9a71-5595d7cd2305" targetNamespace="http://schemas.microsoft.com/office/2006/metadata/properties" ma:root="true" ma:fieldsID="c2d2ca096cc00cb257e7452689151908" ns2:_="" ns3:_="">
    <xsd:import namespace="528f45a4-001a-4bb8-b5a8-734b496ab4d2"/>
    <xsd:import namespace="cca32fd2-06a7-4feb-9a71-5595d7cd230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f45a4-001a-4bb8-b5a8-734b496ab4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a32fd2-06a7-4feb-9a71-5595d7cd230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C670E0E-592E-4F76-9E9E-35B3116A9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8f45a4-001a-4bb8-b5a8-734b496ab4d2"/>
    <ds:schemaRef ds:uri="cca32fd2-06a7-4feb-9a71-5595d7cd23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8AEE59-C0E7-4FD0-AC2F-AD87C07527DC}">
  <ds:schemaRef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cca32fd2-06a7-4feb-9a71-5595d7cd2305"/>
    <ds:schemaRef ds:uri="http://schemas.microsoft.com/office/infopath/2007/PartnerControls"/>
    <ds:schemaRef ds:uri="528f45a4-001a-4bb8-b5a8-734b496ab4d2"/>
    <ds:schemaRef ds:uri="http://www.w3.org/XML/1998/namespace"/>
  </ds:schemaRefs>
</ds:datastoreItem>
</file>

<file path=customXml/itemProps3.xml><?xml version="1.0" encoding="utf-8"?>
<ds:datastoreItem xmlns:ds="http://schemas.openxmlformats.org/officeDocument/2006/customXml" ds:itemID="{412EE93F-E5EE-4F26-8CAC-33B0B87BF7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2012 Theme1</Template>
  <TotalTime>2870</TotalTime>
  <Words>3048</Words>
  <Application>Microsoft Office PowerPoint</Application>
  <PresentationFormat>On-screen Show (4:3)</PresentationFormat>
  <Paragraphs>403</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Microsoft Sans Serif</vt:lpstr>
      <vt:lpstr>Tahoma</vt:lpstr>
      <vt:lpstr>Times</vt:lpstr>
      <vt:lpstr>Times New Roman</vt:lpstr>
      <vt:lpstr>2012 Theme1</vt:lpstr>
      <vt:lpstr>Standards and Certification Training</vt:lpstr>
      <vt:lpstr>MODULE B COURSE OUTLINE</vt:lpstr>
      <vt:lpstr>UPDATES</vt:lpstr>
      <vt:lpstr>LEARNING OBJECTIVES</vt:lpstr>
      <vt:lpstr>PowerPoint Presentation</vt:lpstr>
      <vt:lpstr>THE VOLUNTEER ROLE</vt:lpstr>
      <vt:lpstr>THE ASME STAFF ROLE</vt:lpstr>
      <vt:lpstr>VOLUNTEER/STAFF ROLES</vt:lpstr>
      <vt:lpstr>STANDARDS DEVELOPMENT VOLUNTEERS</vt:lpstr>
      <vt:lpstr>STANDARDS DEVELOPMENT VOLUNTEER BENEFITS</vt:lpstr>
      <vt:lpstr>COMMITTEE VOLUNTEER ROLES</vt:lpstr>
      <vt:lpstr>VOLUNTEER RESPONSIBILITIES</vt:lpstr>
      <vt:lpstr>VOLUNTEER RESPONSIBILITIES</vt:lpstr>
      <vt:lpstr>VOLUNTEER RESPONSIBILITIES</vt:lpstr>
      <vt:lpstr>ASME STAFF ROLE</vt:lpstr>
      <vt:lpstr>ASME STAFF COMMITTEE RESPONSIBILITIES</vt:lpstr>
      <vt:lpstr>OTHER ASME STAFF RESPONSIBILITIES</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275</cp:revision>
  <cp:lastPrinted>2017-06-29T16:17:51Z</cp:lastPrinted>
  <dcterms:created xsi:type="dcterms:W3CDTF">2008-04-17T17:36:45Z</dcterms:created>
  <dcterms:modified xsi:type="dcterms:W3CDTF">2023-06-12T15:26:37Z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0x010100F98991A46020B0478D042E324E418E89</vt:lpwstr>
  </property>
  <property fmtid="{D5CDD505-2E9C-101B-9397-08002B2CF9AE}" pid="3" name="Order">
    <vt:r8>23158600</vt:r8>
  </property>
</Properties>
</file>