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1"/>
    <p:sldMasterId id="2147483672" r:id="rId2"/>
  </p:sldMasterIdLst>
  <p:notesMasterIdLst>
    <p:notesMasterId r:id="rId34"/>
  </p:notesMasterIdLst>
  <p:handoutMasterIdLst>
    <p:handoutMasterId r:id="rId35"/>
  </p:handoutMasterIdLst>
  <p:sldIdLst>
    <p:sldId id="307" r:id="rId3"/>
    <p:sldId id="308" r:id="rId4"/>
    <p:sldId id="309" r:id="rId5"/>
    <p:sldId id="260" r:id="rId6"/>
    <p:sldId id="261" r:id="rId7"/>
    <p:sldId id="262" r:id="rId8"/>
    <p:sldId id="263" r:id="rId9"/>
    <p:sldId id="303" r:id="rId10"/>
    <p:sldId id="311" r:id="rId11"/>
    <p:sldId id="315" r:id="rId12"/>
    <p:sldId id="310" r:id="rId13"/>
    <p:sldId id="272" r:id="rId14"/>
    <p:sldId id="273" r:id="rId15"/>
    <p:sldId id="274" r:id="rId16"/>
    <p:sldId id="275" r:id="rId17"/>
    <p:sldId id="276" r:id="rId18"/>
    <p:sldId id="277" r:id="rId19"/>
    <p:sldId id="278" r:id="rId20"/>
    <p:sldId id="279" r:id="rId21"/>
    <p:sldId id="280" r:id="rId22"/>
    <p:sldId id="317" r:id="rId23"/>
    <p:sldId id="282" r:id="rId24"/>
    <p:sldId id="312" r:id="rId25"/>
    <p:sldId id="314" r:id="rId26"/>
    <p:sldId id="316" r:id="rId27"/>
    <p:sldId id="295" r:id="rId28"/>
    <p:sldId id="296" r:id="rId29"/>
    <p:sldId id="298" r:id="rId30"/>
    <p:sldId id="299" r:id="rId31"/>
    <p:sldId id="304" r:id="rId32"/>
    <p:sldId id="302"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23B374-513B-3CBB-A8AE-11AC37DEF664}" name="Christian A. Sanna" initials="CAS" userId="S::SannaC@asme.org::97bbf125-0d6b-43e6-bb07-a5a71b7f3c8b" providerId="AD"/>
  <p188:author id="{CE2EE5ED-4180-0294-738F-74C983A67AB6}" name="Adam Maslowski" initials="AM" userId="S::MaslowskiA@asme.org::4a6ee28e-24f1-4419-88ae-c961a3c94e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3DB00-FA44-43F9-B46E-70EC4F327FCF}" v="2" dt="2023-06-12T15:16:3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838" autoAdjust="0"/>
  </p:normalViewPr>
  <p:slideViewPr>
    <p:cSldViewPr>
      <p:cViewPr varScale="1">
        <p:scale>
          <a:sx n="47" d="100"/>
          <a:sy n="47" d="100"/>
        </p:scale>
        <p:origin x="2482" y="48"/>
      </p:cViewPr>
      <p:guideLst>
        <p:guide orient="horz" pos="2160"/>
        <p:guide pos="2880"/>
      </p:guideLst>
    </p:cSldViewPr>
  </p:slideViewPr>
  <p:outlineViewPr>
    <p:cViewPr>
      <p:scale>
        <a:sx n="33" d="100"/>
        <a:sy n="33" d="100"/>
      </p:scale>
      <p:origin x="0" y="-28134"/>
    </p:cViewPr>
    <p:sldLst>
      <p:sld r:id="rId1" collapse="1"/>
    </p:sldLst>
  </p:outlineViewPr>
  <p:notesTextViewPr>
    <p:cViewPr>
      <p:scale>
        <a:sx n="100" d="100"/>
        <a:sy n="100" d="100"/>
      </p:scale>
      <p:origin x="0" y="0"/>
    </p:cViewPr>
  </p:notesTextViewPr>
  <p:sorterViewPr>
    <p:cViewPr>
      <p:scale>
        <a:sx n="66" d="100"/>
        <a:sy n="66" d="100"/>
      </p:scale>
      <p:origin x="0" y="6066"/>
    </p:cViewPr>
  </p:sorterViewPr>
  <p:notesViewPr>
    <p:cSldViewPr>
      <p:cViewPr>
        <p:scale>
          <a:sx n="96" d="100"/>
          <a:sy n="96" d="100"/>
        </p:scale>
        <p:origin x="15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Maslowski" userId="4a6ee28e-24f1-4419-88ae-c961a3c94e38" providerId="ADAL" clId="{D8FC685B-D116-442B-B8E1-1D770D538665}"/>
    <pc:docChg chg="modSld">
      <pc:chgData name="Adam Maslowski" userId="4a6ee28e-24f1-4419-88ae-c961a3c94e38" providerId="ADAL" clId="{D8FC685B-D116-442B-B8E1-1D770D538665}" dt="2023-03-08T16:09:56.276" v="7"/>
      <pc:docMkLst>
        <pc:docMk/>
      </pc:docMkLst>
      <pc:sldChg chg="modCm">
        <pc:chgData name="Adam Maslowski" userId="4a6ee28e-24f1-4419-88ae-c961a3c94e38" providerId="ADAL" clId="{D8FC685B-D116-442B-B8E1-1D770D538665}" dt="2023-03-08T16:09:56.276" v="7"/>
        <pc:sldMkLst>
          <pc:docMk/>
          <pc:sldMk cId="0" sldId="296"/>
        </pc:sldMkLst>
        <pc:extLst>
          <p:ext xmlns:p="http://schemas.openxmlformats.org/presentationml/2006/main" uri="{D6D511B9-2390-475A-947B-AFAB55BFBCF1}">
            <pc226:cmChg xmlns:pc226="http://schemas.microsoft.com/office/powerpoint/2022/06/main/command" chg="">
              <pc226:chgData name="Adam Maslowski" userId="4a6ee28e-24f1-4419-88ae-c961a3c94e38" providerId="ADAL" clId="{D8FC685B-D116-442B-B8E1-1D770D538665}" dt="2023-03-08T16:09:56.276" v="7"/>
              <pc2:cmMkLst xmlns:pc2="http://schemas.microsoft.com/office/powerpoint/2019/9/main/command">
                <pc:docMk/>
                <pc:sldMk cId="0" sldId="296"/>
                <pc2:cmMk id="{E879A9BC-86E3-44BC-B539-7E7122BA3750}"/>
              </pc2:cmMkLst>
              <pc226:cmRplyChg chg="add">
                <pc226:chgData name="Adam Maslowski" userId="4a6ee28e-24f1-4419-88ae-c961a3c94e38" providerId="ADAL" clId="{D8FC685B-D116-442B-B8E1-1D770D538665}" dt="2023-03-08T16:09:56.276" v="7"/>
                <pc2:cmRplyMkLst xmlns:pc2="http://schemas.microsoft.com/office/powerpoint/2019/9/main/command">
                  <pc:docMk/>
                  <pc:sldMk cId="0" sldId="296"/>
                  <pc2:cmMk id="{E879A9BC-86E3-44BC-B539-7E7122BA3750}"/>
                  <pc2:cmRplyMk id="{EFD042D0-7C19-4A78-A87E-6BAEEC5E34FD}"/>
                </pc2:cmRplyMkLst>
              </pc226:cmRplyChg>
            </pc226:cmChg>
          </p:ext>
        </pc:extLst>
      </pc:sldChg>
      <pc:sldChg chg="modNotesTx">
        <pc:chgData name="Adam Maslowski" userId="4a6ee28e-24f1-4419-88ae-c961a3c94e38" providerId="ADAL" clId="{D8FC685B-D116-442B-B8E1-1D770D538665}" dt="2023-03-08T16:03:22.476" v="3" actId="20577"/>
        <pc:sldMkLst>
          <pc:docMk/>
          <pc:sldMk cId="0" sldId="303"/>
        </pc:sldMkLst>
      </pc:sldChg>
      <pc:sldChg chg="modCm">
        <pc:chgData name="Adam Maslowski" userId="4a6ee28e-24f1-4419-88ae-c961a3c94e38" providerId="ADAL" clId="{D8FC685B-D116-442B-B8E1-1D770D538665}" dt="2023-03-08T16:08:54.072" v="5"/>
        <pc:sldMkLst>
          <pc:docMk/>
          <pc:sldMk cId="3284161935" sldId="310"/>
        </pc:sldMkLst>
        <pc:extLst>
          <p:ext xmlns:p="http://schemas.openxmlformats.org/presentationml/2006/main" uri="{D6D511B9-2390-475A-947B-AFAB55BFBCF1}">
            <pc226:cmChg xmlns:pc226="http://schemas.microsoft.com/office/powerpoint/2022/06/main/command" chg="">
              <pc226:chgData name="Adam Maslowski" userId="4a6ee28e-24f1-4419-88ae-c961a3c94e38" providerId="ADAL" clId="{D8FC685B-D116-442B-B8E1-1D770D538665}" dt="2023-03-08T16:08:54.072" v="5"/>
              <pc2:cmMkLst xmlns:pc2="http://schemas.microsoft.com/office/powerpoint/2019/9/main/command">
                <pc:docMk/>
                <pc:sldMk cId="3284161935" sldId="310"/>
                <pc2:cmMk id="{6487D892-F563-4C28-997E-B9BF6DE98058}"/>
              </pc2:cmMkLst>
              <pc226:cmRplyChg chg="add">
                <pc226:chgData name="Adam Maslowski" userId="4a6ee28e-24f1-4419-88ae-c961a3c94e38" providerId="ADAL" clId="{D8FC685B-D116-442B-B8E1-1D770D538665}" dt="2023-03-08T16:08:54.072" v="5"/>
                <pc2:cmRplyMkLst xmlns:pc2="http://schemas.microsoft.com/office/powerpoint/2019/9/main/command">
                  <pc:docMk/>
                  <pc:sldMk cId="3284161935" sldId="310"/>
                  <pc2:cmMk id="{6487D892-F563-4C28-997E-B9BF6DE98058}"/>
                  <pc2:cmRplyMk id="{C11A797A-7142-457E-BDD6-7933C5FF6029}"/>
                </pc2:cmRplyMkLst>
              </pc226:cmRplyChg>
            </pc226:cmChg>
          </p:ext>
        </pc:extLst>
      </pc:sldChg>
      <pc:sldChg chg="modCm">
        <pc:chgData name="Adam Maslowski" userId="4a6ee28e-24f1-4419-88ae-c961a3c94e38" providerId="ADAL" clId="{D8FC685B-D116-442B-B8E1-1D770D538665}" dt="2023-03-08T15:58:00.628" v="2"/>
        <pc:sldMkLst>
          <pc:docMk/>
          <pc:sldMk cId="837722467" sldId="311"/>
        </pc:sldMkLst>
        <pc:extLst>
          <p:ext xmlns:p="http://schemas.openxmlformats.org/presentationml/2006/main" uri="{D6D511B9-2390-475A-947B-AFAB55BFBCF1}">
            <pc226:cmChg xmlns:pc226="http://schemas.microsoft.com/office/powerpoint/2022/06/main/command" chg="">
              <pc226:chgData name="Adam Maslowski" userId="4a6ee28e-24f1-4419-88ae-c961a3c94e38" providerId="ADAL" clId="{D8FC685B-D116-442B-B8E1-1D770D538665}" dt="2023-03-08T15:57:41.267" v="1"/>
              <pc2:cmMkLst xmlns:pc2="http://schemas.microsoft.com/office/powerpoint/2019/9/main/command">
                <pc:docMk/>
                <pc:sldMk cId="837722467" sldId="311"/>
                <pc2:cmMk id="{D58E8316-2DD0-41BB-915B-2B731A3FDCDA}"/>
              </pc2:cmMkLst>
              <pc226:cmRplyChg chg="add">
                <pc226:chgData name="Adam Maslowski" userId="4a6ee28e-24f1-4419-88ae-c961a3c94e38" providerId="ADAL" clId="{D8FC685B-D116-442B-B8E1-1D770D538665}" dt="2023-03-08T15:57:41.267" v="1"/>
                <pc2:cmRplyMkLst xmlns:pc2="http://schemas.microsoft.com/office/powerpoint/2019/9/main/command">
                  <pc:docMk/>
                  <pc:sldMk cId="837722467" sldId="311"/>
                  <pc2:cmMk id="{D58E8316-2DD0-41BB-915B-2B731A3FDCDA}"/>
                  <pc2:cmRplyMk id="{78F09C8A-28F2-49AC-BA8A-578D9D6A02CF}"/>
                </pc2:cmRplyMkLst>
              </pc226:cmRplyChg>
            </pc226:cmChg>
            <pc226:cmChg xmlns:pc226="http://schemas.microsoft.com/office/powerpoint/2022/06/main/command" chg="">
              <pc226:chgData name="Adam Maslowski" userId="4a6ee28e-24f1-4419-88ae-c961a3c94e38" providerId="ADAL" clId="{D8FC685B-D116-442B-B8E1-1D770D538665}" dt="2023-03-08T15:58:00.628" v="2"/>
              <pc2:cmMkLst xmlns:pc2="http://schemas.microsoft.com/office/powerpoint/2019/9/main/command">
                <pc:docMk/>
                <pc:sldMk cId="837722467" sldId="311"/>
                <pc2:cmMk id="{872B148A-18F0-4DD2-9764-41954FC49108}"/>
              </pc2:cmMkLst>
              <pc226:cmRplyChg chg="add">
                <pc226:chgData name="Adam Maslowski" userId="4a6ee28e-24f1-4419-88ae-c961a3c94e38" providerId="ADAL" clId="{D8FC685B-D116-442B-B8E1-1D770D538665}" dt="2023-03-08T15:58:00.628" v="2"/>
                <pc2:cmRplyMkLst xmlns:pc2="http://schemas.microsoft.com/office/powerpoint/2019/9/main/command">
                  <pc:docMk/>
                  <pc:sldMk cId="837722467" sldId="311"/>
                  <pc2:cmMk id="{872B148A-18F0-4DD2-9764-41954FC49108}"/>
                  <pc2:cmRplyMk id="{261D61AC-B934-4B72-90FE-7E546D23F41F}"/>
                </pc2:cmRplyMkLst>
              </pc226:cmRplyChg>
            </pc226:cmChg>
            <pc226:cmChg xmlns:pc226="http://schemas.microsoft.com/office/powerpoint/2022/06/main/command" chg="">
              <pc226:chgData name="Adam Maslowski" userId="4a6ee28e-24f1-4419-88ae-c961a3c94e38" providerId="ADAL" clId="{D8FC685B-D116-442B-B8E1-1D770D538665}" dt="2023-03-08T15:57:22.396" v="0"/>
              <pc2:cmMkLst xmlns:pc2="http://schemas.microsoft.com/office/powerpoint/2019/9/main/command">
                <pc:docMk/>
                <pc:sldMk cId="837722467" sldId="311"/>
                <pc2:cmMk id="{883439A5-5C27-4992-8821-21708C547B72}"/>
              </pc2:cmMkLst>
              <pc226:cmRplyChg chg="add">
                <pc226:chgData name="Adam Maslowski" userId="4a6ee28e-24f1-4419-88ae-c961a3c94e38" providerId="ADAL" clId="{D8FC685B-D116-442B-B8E1-1D770D538665}" dt="2023-03-08T15:57:22.396" v="0"/>
                <pc2:cmRplyMkLst xmlns:pc2="http://schemas.microsoft.com/office/powerpoint/2019/9/main/command">
                  <pc:docMk/>
                  <pc:sldMk cId="837722467" sldId="311"/>
                  <pc2:cmMk id="{883439A5-5C27-4992-8821-21708C547B72}"/>
                  <pc2:cmRplyMk id="{6674F999-2622-427C-B741-76B36309087B}"/>
                </pc2:cmRplyMkLst>
              </pc226:cmRplyChg>
            </pc226:cmChg>
          </p:ext>
        </pc:extLst>
      </pc:sldChg>
      <pc:sldChg chg="modCm">
        <pc:chgData name="Adam Maslowski" userId="4a6ee28e-24f1-4419-88ae-c961a3c94e38" providerId="ADAL" clId="{D8FC685B-D116-442B-B8E1-1D770D538665}" dt="2023-03-08T16:09:12.513" v="6"/>
        <pc:sldMkLst>
          <pc:docMk/>
          <pc:sldMk cId="3939587381" sldId="312"/>
        </pc:sldMkLst>
        <pc:extLst>
          <p:ext xmlns:p="http://schemas.openxmlformats.org/presentationml/2006/main" uri="{D6D511B9-2390-475A-947B-AFAB55BFBCF1}">
            <pc226:cmChg xmlns:pc226="http://schemas.microsoft.com/office/powerpoint/2022/06/main/command" chg="">
              <pc226:chgData name="Adam Maslowski" userId="4a6ee28e-24f1-4419-88ae-c961a3c94e38" providerId="ADAL" clId="{D8FC685B-D116-442B-B8E1-1D770D538665}" dt="2023-03-08T16:09:12.513" v="6"/>
              <pc2:cmMkLst xmlns:pc2="http://schemas.microsoft.com/office/powerpoint/2019/9/main/command">
                <pc:docMk/>
                <pc:sldMk cId="3939587381" sldId="312"/>
                <pc2:cmMk id="{C7A19508-1DD6-4191-AF37-8F3FD7FCD59A}"/>
              </pc2:cmMkLst>
              <pc226:cmRplyChg chg="add">
                <pc226:chgData name="Adam Maslowski" userId="4a6ee28e-24f1-4419-88ae-c961a3c94e38" providerId="ADAL" clId="{D8FC685B-D116-442B-B8E1-1D770D538665}" dt="2023-03-08T16:09:12.513" v="6"/>
                <pc2:cmRplyMkLst xmlns:pc2="http://schemas.microsoft.com/office/powerpoint/2019/9/main/command">
                  <pc:docMk/>
                  <pc:sldMk cId="3939587381" sldId="312"/>
                  <pc2:cmMk id="{C7A19508-1DD6-4191-AF37-8F3FD7FCD59A}"/>
                  <pc2:cmRplyMk id="{AF97C3C1-A1AE-44CD-8137-A5CDB87E411F}"/>
                </pc2:cmRplyMkLst>
              </pc226:cmRplyChg>
            </pc226:cmChg>
          </p:ext>
        </pc:extLst>
      </pc:sldChg>
      <pc:sldChg chg="modCm">
        <pc:chgData name="Adam Maslowski" userId="4a6ee28e-24f1-4419-88ae-c961a3c94e38" providerId="ADAL" clId="{D8FC685B-D116-442B-B8E1-1D770D538665}" dt="2023-03-08T16:07:10.264" v="4"/>
        <pc:sldMkLst>
          <pc:docMk/>
          <pc:sldMk cId="1271720506" sldId="315"/>
        </pc:sldMkLst>
        <pc:extLst>
          <p:ext xmlns:p="http://schemas.openxmlformats.org/presentationml/2006/main" uri="{D6D511B9-2390-475A-947B-AFAB55BFBCF1}">
            <pc226:cmChg xmlns:pc226="http://schemas.microsoft.com/office/powerpoint/2022/06/main/command" chg="">
              <pc226:chgData name="Adam Maslowski" userId="4a6ee28e-24f1-4419-88ae-c961a3c94e38" providerId="ADAL" clId="{D8FC685B-D116-442B-B8E1-1D770D538665}" dt="2023-03-08T16:07:10.264" v="4"/>
              <pc2:cmMkLst xmlns:pc2="http://schemas.microsoft.com/office/powerpoint/2019/9/main/command">
                <pc:docMk/>
                <pc:sldMk cId="1271720506" sldId="315"/>
                <pc2:cmMk id="{969B5261-0937-4896-8A76-D28F22614C6E}"/>
              </pc2:cmMkLst>
              <pc226:cmRplyChg chg="add">
                <pc226:chgData name="Adam Maslowski" userId="4a6ee28e-24f1-4419-88ae-c961a3c94e38" providerId="ADAL" clId="{D8FC685B-D116-442B-B8E1-1D770D538665}" dt="2023-03-08T16:07:10.264" v="4"/>
                <pc2:cmRplyMkLst xmlns:pc2="http://schemas.microsoft.com/office/powerpoint/2019/9/main/command">
                  <pc:docMk/>
                  <pc:sldMk cId="1271720506" sldId="315"/>
                  <pc2:cmMk id="{969B5261-0937-4896-8A76-D28F22614C6E}"/>
                  <pc2:cmRplyMk id="{C25F4F55-BFDC-407D-A3F0-814B4A0C5623}"/>
                </pc2:cmRplyMkLst>
              </pc226:cmRplyChg>
            </pc226:cmChg>
          </p:ext>
        </pc:extLst>
      </pc:sldChg>
    </pc:docChg>
  </pc:docChgLst>
  <pc:docChgLst>
    <pc:chgData name="Adam Maslowski" userId="4a6ee28e-24f1-4419-88ae-c961a3c94e38" providerId="ADAL" clId="{8F7E5138-5CDE-4202-B280-41E6B1AB16C4}"/>
    <pc:docChg chg="undo custSel modSld">
      <pc:chgData name="Adam Maslowski" userId="4a6ee28e-24f1-4419-88ae-c961a3c94e38" providerId="ADAL" clId="{8F7E5138-5CDE-4202-B280-41E6B1AB16C4}" dt="2023-06-09T17:37:00.864" v="402" actId="255"/>
      <pc:docMkLst>
        <pc:docMk/>
      </pc:docMkLst>
      <pc:sldChg chg="modSp mod">
        <pc:chgData name="Adam Maslowski" userId="4a6ee28e-24f1-4419-88ae-c961a3c94e38" providerId="ADAL" clId="{8F7E5138-5CDE-4202-B280-41E6B1AB16C4}" dt="2023-06-09T14:47:11.700" v="0" actId="108"/>
        <pc:sldMkLst>
          <pc:docMk/>
          <pc:sldMk cId="0" sldId="274"/>
        </pc:sldMkLst>
        <pc:spChg chg="mod">
          <ac:chgData name="Adam Maslowski" userId="4a6ee28e-24f1-4419-88ae-c961a3c94e38" providerId="ADAL" clId="{8F7E5138-5CDE-4202-B280-41E6B1AB16C4}" dt="2023-06-09T14:47:11.700" v="0" actId="108"/>
          <ac:spMkLst>
            <pc:docMk/>
            <pc:sldMk cId="0" sldId="274"/>
            <ac:spMk id="40964" creationId="{00000000-0000-0000-0000-000000000000}"/>
          </ac:spMkLst>
        </pc:spChg>
      </pc:sldChg>
      <pc:sldChg chg="modSp mod">
        <pc:chgData name="Adam Maslowski" userId="4a6ee28e-24f1-4419-88ae-c961a3c94e38" providerId="ADAL" clId="{8F7E5138-5CDE-4202-B280-41E6B1AB16C4}" dt="2023-06-09T14:47:22.032" v="1" actId="108"/>
        <pc:sldMkLst>
          <pc:docMk/>
          <pc:sldMk cId="0" sldId="275"/>
        </pc:sldMkLst>
        <pc:spChg chg="mod">
          <ac:chgData name="Adam Maslowski" userId="4a6ee28e-24f1-4419-88ae-c961a3c94e38" providerId="ADAL" clId="{8F7E5138-5CDE-4202-B280-41E6B1AB16C4}" dt="2023-06-09T14:47:22.032" v="1" actId="108"/>
          <ac:spMkLst>
            <pc:docMk/>
            <pc:sldMk cId="0" sldId="275"/>
            <ac:spMk id="43012" creationId="{00000000-0000-0000-0000-000000000000}"/>
          </ac:spMkLst>
        </pc:spChg>
      </pc:sldChg>
      <pc:sldChg chg="modSp mod">
        <pc:chgData name="Adam Maslowski" userId="4a6ee28e-24f1-4419-88ae-c961a3c94e38" providerId="ADAL" clId="{8F7E5138-5CDE-4202-B280-41E6B1AB16C4}" dt="2023-06-09T14:47:30.366" v="2" actId="108"/>
        <pc:sldMkLst>
          <pc:docMk/>
          <pc:sldMk cId="0" sldId="276"/>
        </pc:sldMkLst>
        <pc:spChg chg="mod">
          <ac:chgData name="Adam Maslowski" userId="4a6ee28e-24f1-4419-88ae-c961a3c94e38" providerId="ADAL" clId="{8F7E5138-5CDE-4202-B280-41E6B1AB16C4}" dt="2023-06-09T14:47:30.366" v="2" actId="108"/>
          <ac:spMkLst>
            <pc:docMk/>
            <pc:sldMk cId="0" sldId="276"/>
            <ac:spMk id="45060" creationId="{00000000-0000-0000-0000-000000000000}"/>
          </ac:spMkLst>
        </pc:spChg>
      </pc:sldChg>
      <pc:sldChg chg="modSp mod">
        <pc:chgData name="Adam Maslowski" userId="4a6ee28e-24f1-4419-88ae-c961a3c94e38" providerId="ADAL" clId="{8F7E5138-5CDE-4202-B280-41E6B1AB16C4}" dt="2023-06-09T14:47:36.793" v="3" actId="108"/>
        <pc:sldMkLst>
          <pc:docMk/>
          <pc:sldMk cId="0" sldId="277"/>
        </pc:sldMkLst>
        <pc:spChg chg="mod">
          <ac:chgData name="Adam Maslowski" userId="4a6ee28e-24f1-4419-88ae-c961a3c94e38" providerId="ADAL" clId="{8F7E5138-5CDE-4202-B280-41E6B1AB16C4}" dt="2023-06-09T14:47:36.793" v="3" actId="108"/>
          <ac:spMkLst>
            <pc:docMk/>
            <pc:sldMk cId="0" sldId="277"/>
            <ac:spMk id="47108" creationId="{00000000-0000-0000-0000-000000000000}"/>
          </ac:spMkLst>
        </pc:spChg>
      </pc:sldChg>
      <pc:sldChg chg="modSp mod">
        <pc:chgData name="Adam Maslowski" userId="4a6ee28e-24f1-4419-88ae-c961a3c94e38" providerId="ADAL" clId="{8F7E5138-5CDE-4202-B280-41E6B1AB16C4}" dt="2023-06-09T14:47:42.683" v="4" actId="108"/>
        <pc:sldMkLst>
          <pc:docMk/>
          <pc:sldMk cId="0" sldId="278"/>
        </pc:sldMkLst>
        <pc:spChg chg="mod">
          <ac:chgData name="Adam Maslowski" userId="4a6ee28e-24f1-4419-88ae-c961a3c94e38" providerId="ADAL" clId="{8F7E5138-5CDE-4202-B280-41E6B1AB16C4}" dt="2023-06-09T14:47:42.683" v="4" actId="108"/>
          <ac:spMkLst>
            <pc:docMk/>
            <pc:sldMk cId="0" sldId="278"/>
            <ac:spMk id="49156" creationId="{00000000-0000-0000-0000-000000000000}"/>
          </ac:spMkLst>
        </pc:spChg>
      </pc:sldChg>
      <pc:sldChg chg="modSp mod">
        <pc:chgData name="Adam Maslowski" userId="4a6ee28e-24f1-4419-88ae-c961a3c94e38" providerId="ADAL" clId="{8F7E5138-5CDE-4202-B280-41E6B1AB16C4}" dt="2023-06-09T14:47:48.367" v="5" actId="108"/>
        <pc:sldMkLst>
          <pc:docMk/>
          <pc:sldMk cId="0" sldId="279"/>
        </pc:sldMkLst>
        <pc:spChg chg="mod">
          <ac:chgData name="Adam Maslowski" userId="4a6ee28e-24f1-4419-88ae-c961a3c94e38" providerId="ADAL" clId="{8F7E5138-5CDE-4202-B280-41E6B1AB16C4}" dt="2023-06-09T14:47:48.367" v="5" actId="108"/>
          <ac:spMkLst>
            <pc:docMk/>
            <pc:sldMk cId="0" sldId="279"/>
            <ac:spMk id="51204" creationId="{00000000-0000-0000-0000-000000000000}"/>
          </ac:spMkLst>
        </pc:spChg>
      </pc:sldChg>
      <pc:sldChg chg="modSp mod">
        <pc:chgData name="Adam Maslowski" userId="4a6ee28e-24f1-4419-88ae-c961a3c94e38" providerId="ADAL" clId="{8F7E5138-5CDE-4202-B280-41E6B1AB16C4}" dt="2023-06-09T14:47:52.903" v="6" actId="108"/>
        <pc:sldMkLst>
          <pc:docMk/>
          <pc:sldMk cId="0" sldId="280"/>
        </pc:sldMkLst>
        <pc:spChg chg="mod">
          <ac:chgData name="Adam Maslowski" userId="4a6ee28e-24f1-4419-88ae-c961a3c94e38" providerId="ADAL" clId="{8F7E5138-5CDE-4202-B280-41E6B1AB16C4}" dt="2023-06-09T14:47:52.903" v="6" actId="108"/>
          <ac:spMkLst>
            <pc:docMk/>
            <pc:sldMk cId="0" sldId="280"/>
            <ac:spMk id="53252" creationId="{00000000-0000-0000-0000-000000000000}"/>
          </ac:spMkLst>
        </pc:spChg>
      </pc:sldChg>
      <pc:sldChg chg="addSp delSp modSp mod modNotesTx">
        <pc:chgData name="Adam Maslowski" userId="4a6ee28e-24f1-4419-88ae-c961a3c94e38" providerId="ADAL" clId="{8F7E5138-5CDE-4202-B280-41E6B1AB16C4}" dt="2023-06-09T17:37:00.864" v="402" actId="255"/>
        <pc:sldMkLst>
          <pc:docMk/>
          <pc:sldMk cId="0" sldId="303"/>
        </pc:sldMkLst>
        <pc:spChg chg="mod">
          <ac:chgData name="Adam Maslowski" userId="4a6ee28e-24f1-4419-88ae-c961a3c94e38" providerId="ADAL" clId="{8F7E5138-5CDE-4202-B280-41E6B1AB16C4}" dt="2023-06-09T17:37:00.864" v="402" actId="255"/>
          <ac:spMkLst>
            <pc:docMk/>
            <pc:sldMk cId="0" sldId="303"/>
            <ac:spMk id="96258" creationId="{00000000-0000-0000-0000-000000000000}"/>
          </ac:spMkLst>
        </pc:spChg>
        <pc:graphicFrameChg chg="add del mod">
          <ac:chgData name="Adam Maslowski" userId="4a6ee28e-24f1-4419-88ae-c961a3c94e38" providerId="ADAL" clId="{8F7E5138-5CDE-4202-B280-41E6B1AB16C4}" dt="2023-06-09T17:26:12.321" v="225"/>
          <ac:graphicFrameMkLst>
            <pc:docMk/>
            <pc:sldMk cId="0" sldId="303"/>
            <ac:graphicFrameMk id="2" creationId="{37D5385A-CF6B-A866-8864-0ABC1083CD66}"/>
          </ac:graphicFrameMkLst>
        </pc:graphicFrameChg>
        <pc:graphicFrameChg chg="add del mod">
          <ac:chgData name="Adam Maslowski" userId="4a6ee28e-24f1-4419-88ae-c961a3c94e38" providerId="ADAL" clId="{8F7E5138-5CDE-4202-B280-41E6B1AB16C4}" dt="2023-06-09T17:26:18.704" v="227"/>
          <ac:graphicFrameMkLst>
            <pc:docMk/>
            <pc:sldMk cId="0" sldId="303"/>
            <ac:graphicFrameMk id="3" creationId="{851E585E-6060-232D-6A63-C18D96EB9190}"/>
          </ac:graphicFrameMkLst>
        </pc:graphicFrameChg>
      </pc:sldChg>
      <pc:sldChg chg="modSp mod">
        <pc:chgData name="Adam Maslowski" userId="4a6ee28e-24f1-4419-88ae-c961a3c94e38" providerId="ADAL" clId="{8F7E5138-5CDE-4202-B280-41E6B1AB16C4}" dt="2023-06-09T14:48:03.652" v="7" actId="108"/>
        <pc:sldMkLst>
          <pc:docMk/>
          <pc:sldMk cId="3299178811" sldId="317"/>
        </pc:sldMkLst>
        <pc:spChg chg="mod">
          <ac:chgData name="Adam Maslowski" userId="4a6ee28e-24f1-4419-88ae-c961a3c94e38" providerId="ADAL" clId="{8F7E5138-5CDE-4202-B280-41E6B1AB16C4}" dt="2023-06-09T14:48:03.652" v="7" actId="108"/>
          <ac:spMkLst>
            <pc:docMk/>
            <pc:sldMk cId="3299178811" sldId="317"/>
            <ac:spMk id="4" creationId="{077985BE-B720-EE61-F058-AAED808C2758}"/>
          </ac:spMkLst>
        </pc:spChg>
      </pc:sldChg>
    </pc:docChg>
  </pc:docChgLst>
  <pc:docChgLst>
    <pc:chgData name="Adam Maslowski" userId="4a6ee28e-24f1-4419-88ae-c961a3c94e38" providerId="ADAL" clId="{5083DB00-FA44-43F9-B46E-70EC4F327FCF}"/>
    <pc:docChg chg="modSld">
      <pc:chgData name="Adam Maslowski" userId="4a6ee28e-24f1-4419-88ae-c961a3c94e38" providerId="ADAL" clId="{5083DB00-FA44-43F9-B46E-70EC4F327FCF}" dt="2023-06-12T15:17:04.775" v="17" actId="6549"/>
      <pc:docMkLst>
        <pc:docMk/>
      </pc:docMkLst>
      <pc:sldChg chg="modSp mod">
        <pc:chgData name="Adam Maslowski" userId="4a6ee28e-24f1-4419-88ae-c961a3c94e38" providerId="ADAL" clId="{5083DB00-FA44-43F9-B46E-70EC4F327FCF}" dt="2023-06-12T15:17:04.775" v="17" actId="6549"/>
        <pc:sldMkLst>
          <pc:docMk/>
          <pc:sldMk cId="0" sldId="309"/>
        </pc:sldMkLst>
        <pc:spChg chg="mod">
          <ac:chgData name="Adam Maslowski" userId="4a6ee28e-24f1-4419-88ae-c961a3c94e38" providerId="ADAL" clId="{5083DB00-FA44-43F9-B46E-70EC4F327FCF}" dt="2023-06-12T15:17:04.775" v="17" actId="6549"/>
          <ac:spMkLst>
            <pc:docMk/>
            <pc:sldMk cId="0" sldId="309"/>
            <ac:spMk id="10247" creationId="{00000000-0000-0000-0000-000000000000}"/>
          </ac:spMkLst>
        </pc:spChg>
        <pc:spChg chg="mod">
          <ac:chgData name="Adam Maslowski" userId="4a6ee28e-24f1-4419-88ae-c961a3c94e38" providerId="ADAL" clId="{5083DB00-FA44-43F9-B46E-70EC4F327FCF}" dt="2023-06-12T15:16:33.378" v="2" actId="20577"/>
          <ac:spMkLst>
            <pc:docMk/>
            <pc:sldMk cId="0" sldId="309"/>
            <ac:spMk id="1026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smtClean="0"/>
            </a:lvl1pPr>
          </a:lstStyle>
          <a:p>
            <a:pPr>
              <a:defRPr/>
            </a:pPr>
            <a:fld id="{BCABC4EE-A76E-4EEA-811B-77888707FCD8}" type="datetimeFigureOut">
              <a:rPr lang="en-US"/>
              <a:pPr>
                <a:defRPr/>
              </a:pPr>
              <a:t>6/12/2023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smtClean="0"/>
            </a:lvl1pPr>
          </a:lstStyle>
          <a:p>
            <a:pPr>
              <a:defRPr/>
            </a:pPr>
            <a:fld id="{A5206552-AFD5-471C-9004-48A4FBF77396}" type="slidenum">
              <a:rPr lang="en-US"/>
              <a:pPr>
                <a:defRPr/>
              </a:pPr>
              <a:t>‹#›</a:t>
            </a:fld>
            <a:endParaRPr lang="en-US"/>
          </a:p>
        </p:txBody>
      </p:sp>
    </p:spTree>
    <p:extLst>
      <p:ext uri="{BB962C8B-B14F-4D97-AF65-F5344CB8AC3E}">
        <p14:creationId xmlns:p14="http://schemas.microsoft.com/office/powerpoint/2010/main" val="10501321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5:58:20.193"/>
    </inkml:context>
    <inkml:brush xml:id="br0">
      <inkml:brushProperty name="width" value="0.05" units="cm"/>
      <inkml:brushProperty name="height" value="0.05" units="cm"/>
      <inkml:brushProperty name="color" value="#66CC00"/>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5:58:20.755"/>
    </inkml:context>
    <inkml:brush xml:id="br0">
      <inkml:brushProperty name="width" value="0.05" units="cm"/>
      <inkml:brushProperty name="height" value="0.05" units="cm"/>
      <inkml:brushProperty name="color" value="#66CC00"/>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5:58:21.576"/>
    </inkml:context>
    <inkml:brush xml:id="br0">
      <inkml:brushProperty name="width" value="0.05" units="cm"/>
      <inkml:brushProperty name="height" value="0.05" units="cm"/>
      <inkml:brushProperty name="color" value="#66CC00"/>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5:58:23.148"/>
    </inkml:context>
    <inkml:brush xml:id="br0">
      <inkml:brushProperty name="width" value="0.05" units="cm"/>
      <inkml:brushProperty name="height" value="0.05" units="cm"/>
      <inkml:brushProperty name="color" value="#66CC00"/>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5:58:23.491"/>
    </inkml:context>
    <inkml:brush xml:id="br0">
      <inkml:brushProperty name="width" value="0.05" units="cm"/>
      <inkml:brushProperty name="height" value="0.05" units="cm"/>
      <inkml:brushProperty name="color" value="#66CC00"/>
    </inkml:brush>
  </inkml:definitions>
  <inkml:trace contextRef="#ctx0" brushRef="#br0">1 1 24575,'3'0'0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1100" y="30956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675" y="4029075"/>
            <a:ext cx="560705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5442B91-85CC-49AE-89C8-8CB2D0FEA59A}" type="slidenum">
              <a:rPr lang="en-US"/>
              <a:pPr>
                <a:defRPr/>
              </a:pPr>
              <a:t>‹#›</a:t>
            </a:fld>
            <a:endParaRPr lang="en-US"/>
          </a:p>
        </p:txBody>
      </p:sp>
    </p:spTree>
    <p:extLst>
      <p:ext uri="{BB962C8B-B14F-4D97-AF65-F5344CB8AC3E}">
        <p14:creationId xmlns:p14="http://schemas.microsoft.com/office/powerpoint/2010/main" val="1455517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pPr eaLnBrk="1" hangingPunct="1"/>
            <a:endParaRPr lang="en-US" altLang="en-US"/>
          </a:p>
        </p:txBody>
      </p:sp>
      <p:sp>
        <p:nvSpPr>
          <p:cNvPr id="717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E05F2458-AE57-4A05-8EBE-A9483091F9F4}" type="slidenum">
              <a:rPr lang="en-US" altLang="en-US" sz="1200" smtClean="0">
                <a:solidFill>
                  <a:srgbClr val="000000"/>
                </a:solidFill>
              </a:rPr>
              <a:pPr/>
              <a:t>0</a:t>
            </a:fld>
            <a:endParaRPr lang="en-US" altLang="en-US" sz="1200">
              <a:solidFill>
                <a:srgbClr val="000000"/>
              </a:solidFill>
            </a:endParaRPr>
          </a:p>
        </p:txBody>
      </p:sp>
    </p:spTree>
    <p:extLst>
      <p:ext uri="{BB962C8B-B14F-4D97-AF65-F5344CB8AC3E}">
        <p14:creationId xmlns:p14="http://schemas.microsoft.com/office/powerpoint/2010/main" val="158530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6A7A3DD8-33FD-4711-8A05-E98ACEF25D16}" type="slidenum">
              <a:rPr lang="en-US" altLang="en-US" sz="1200" smtClean="0">
                <a:latin typeface="Arial" panose="020B0604020202020204" pitchFamily="34" charset="0"/>
              </a:rPr>
              <a:pPr/>
              <a:t>9</a:t>
            </a:fld>
            <a:endParaRPr lang="en-US" altLang="en-US" sz="1200">
              <a:latin typeface="Arial" panose="020B0604020202020204" pitchFamily="34" charset="0"/>
            </a:endParaRPr>
          </a:p>
        </p:txBody>
      </p:sp>
      <p:sp>
        <p:nvSpPr>
          <p:cNvPr id="27651" name="Rectangle 2"/>
          <p:cNvSpPr>
            <a:spLocks noGrp="1" noRot="1" noChangeAspect="1" noChangeArrowheads="1" noTextEdit="1"/>
          </p:cNvSpPr>
          <p:nvPr>
            <p:ph type="sldImg"/>
          </p:nvPr>
        </p:nvSpPr>
        <p:spPr>
          <a:xfrm>
            <a:off x="1189038" y="315913"/>
            <a:ext cx="4632325" cy="3473450"/>
          </a:xfrm>
          <a:ln w="12700" cap="flat"/>
        </p:spPr>
      </p:sp>
      <p:sp>
        <p:nvSpPr>
          <p:cNvPr id="27652" name="Rectangle 3"/>
          <p:cNvSpPr>
            <a:spLocks noGrp="1" noChangeArrowheads="1"/>
          </p:cNvSpPr>
          <p:nvPr>
            <p:ph type="body" idx="1"/>
          </p:nvPr>
        </p:nvSpPr>
        <p:spPr>
          <a:xfrm>
            <a:off x="522288" y="4137025"/>
            <a:ext cx="5964237" cy="4829175"/>
          </a:xfrm>
          <a:noFill/>
          <a:ln w="12700" cap="flat">
            <a:solidFill>
              <a:schemeClr val="tx1"/>
            </a:solidFill>
            <a:miter lim="800000"/>
            <a:headEnd/>
            <a:tailEnd/>
          </a:ln>
        </p:spPr>
        <p:txBody>
          <a:bodyPr lIns="92207" tIns="46913" rIns="92207" bIns="46913"/>
          <a:lstStyle/>
          <a:p>
            <a:pPr marL="0" indent="0">
              <a:buFont typeface="Arial" panose="020B0604020202020204" pitchFamily="34" charset="0"/>
              <a:buNone/>
            </a:pPr>
            <a:r>
              <a:rPr lang="en-US" altLang="en-US" dirty="0"/>
              <a:t>For minor revisions to existing Tables, Graphics and Equations, PDF markups or hand markups of the existing standard are preferred. </a:t>
            </a:r>
          </a:p>
          <a:p>
            <a:pPr marL="0" indent="0">
              <a:buFont typeface="Arial" panose="020B0604020202020204" pitchFamily="34" charset="0"/>
              <a:buNone/>
            </a:pPr>
            <a:r>
              <a:rPr lang="en-US" altLang="en-US" dirty="0"/>
              <a:t>When preparing significant revisions or new items, follow these requirements to</a:t>
            </a:r>
            <a:r>
              <a:rPr lang="en-US" altLang="en-US" baseline="0" dirty="0"/>
              <a:t> ensure that the revisions are in a format that will be acceptable to C&amp;S Publishing:</a:t>
            </a:r>
            <a:endParaRPr lang="en-US" altLang="en-US" dirty="0"/>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Use the MS Word table function to create tables and include them in the text near their first mention. Tables should </a:t>
            </a:r>
            <a:r>
              <a:rPr lang="en-US" sz="1100" i="1" kern="1200" dirty="0">
                <a:solidFill>
                  <a:schemeClr val="tx1"/>
                </a:solidFill>
                <a:effectLst/>
                <a:latin typeface="Arial" panose="020B0604020202020204" pitchFamily="34" charset="0"/>
                <a:ea typeface="+mn-ea"/>
                <a:cs typeface="+mn-cs"/>
              </a:rPr>
              <a:t>not</a:t>
            </a:r>
            <a:r>
              <a:rPr lang="en-US" sz="1100" kern="1200" dirty="0">
                <a:solidFill>
                  <a:schemeClr val="tx1"/>
                </a:solidFill>
                <a:effectLst/>
                <a:latin typeface="Arial" panose="020B0604020202020204" pitchFamily="34" charset="0"/>
                <a:ea typeface="+mn-ea"/>
                <a:cs typeface="+mn-cs"/>
              </a:rPr>
              <a:t> be created by using spaces or tabs. For more complex tables, Excel may be more appropriate (although such Excel files must be supplied separate from the MS Word manuscript). </a:t>
            </a:r>
            <a:r>
              <a:rPr lang="en-US" sz="1100" kern="1200" baseline="0" dirty="0">
                <a:solidFill>
                  <a:schemeClr val="tx1"/>
                </a:solidFill>
                <a:effectLst/>
                <a:latin typeface="Arial" panose="020B0604020202020204" pitchFamily="34" charset="0"/>
                <a:ea typeface="+mn-ea"/>
                <a:cs typeface="+mn-cs"/>
              </a:rPr>
              <a:t> </a:t>
            </a:r>
            <a:r>
              <a:rPr lang="en-US" sz="1100" kern="1200" dirty="0">
                <a:solidFill>
                  <a:schemeClr val="tx1"/>
                </a:solidFill>
                <a:effectLst/>
                <a:latin typeface="Arial" panose="020B0604020202020204" pitchFamily="34" charset="0"/>
                <a:ea typeface="+mn-ea"/>
                <a:cs typeface="+mn-cs"/>
              </a:rPr>
              <a:t>If you have very complex tables, multilevel column headings, or merged-cell structures, it is best to discuss it with your Staff Secretary, provide a sample, and work with your Staff Secretary and C &amp; S Publishing staff to create something usable and that best represents your intent.</a:t>
            </a:r>
          </a:p>
          <a:p>
            <a:endParaRPr lang="en-US" sz="1100" b="1"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Graphic files for production and publishing must be provided directly from the application in which they were created, not solely embedded in a MS Word file. MS Word-embedded graphics are not acceptable for production, though they are useful for document review and balloting.</a:t>
            </a:r>
          </a:p>
          <a:p>
            <a:pPr marL="628650"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Each illustration must also be supplied as a separate file. </a:t>
            </a:r>
          </a:p>
          <a:p>
            <a:pPr marL="628650"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The following are acceptable figure types and file formats.</a:t>
            </a:r>
          </a:p>
          <a:p>
            <a:pPr marL="1085850" lvl="2"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Vector (e.g., Illustrator files/line art): EPS (or native AI with all fonts embedded)</a:t>
            </a:r>
          </a:p>
          <a:p>
            <a:pPr marL="1085850" lvl="2"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Raster/Bitmap (e.g., Photoshop/photographs/halftone): TIF/TIFF	</a:t>
            </a:r>
          </a:p>
          <a:p>
            <a:pPr marL="1085850" lvl="2" indent="-171450">
              <a:buFont typeface="Arial" panose="020B0604020202020204" pitchFamily="34" charset="0"/>
              <a:buChar char="•"/>
            </a:pPr>
            <a:r>
              <a:rPr lang="en-US" sz="1100" b="0" u="none" kern="1200" dirty="0">
                <a:solidFill>
                  <a:schemeClr val="tx1"/>
                </a:solidFill>
                <a:effectLst/>
                <a:latin typeface="Arial" panose="020B0604020202020204" pitchFamily="34" charset="0"/>
                <a:ea typeface="+mn-ea"/>
                <a:cs typeface="+mn-cs"/>
              </a:rPr>
              <a:t>Visio/Excel</a:t>
            </a: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mn-cs"/>
              </a:rPr>
              <a:t>Equations must be provided in a clear, unambiguous fashion. It is best to work in an environment in which you are comfortable, e.g., </a:t>
            </a:r>
            <a:r>
              <a:rPr lang="en-US" sz="1100" kern="1200" dirty="0" err="1">
                <a:solidFill>
                  <a:schemeClr val="tx1"/>
                </a:solidFill>
                <a:effectLst/>
                <a:latin typeface="Arial" panose="020B0604020202020204" pitchFamily="34" charset="0"/>
                <a:ea typeface="+mn-ea"/>
                <a:cs typeface="+mn-cs"/>
              </a:rPr>
              <a:t>MathType</a:t>
            </a:r>
            <a:r>
              <a:rPr lang="en-US" sz="1100" kern="1200" dirty="0">
                <a:solidFill>
                  <a:schemeClr val="tx1"/>
                </a:solidFill>
                <a:effectLst/>
                <a:latin typeface="Arial" panose="020B0604020202020204" pitchFamily="34" charset="0"/>
                <a:ea typeface="+mn-ea"/>
                <a:cs typeface="+mn-cs"/>
              </a:rPr>
              <a:t>.</a:t>
            </a:r>
          </a:p>
          <a:p>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anose="020B0604020202020204" pitchFamily="34" charset="0"/>
                <a:ea typeface="+mn-ea"/>
                <a:cs typeface="+mn-cs"/>
              </a:rPr>
              <a:t>For further guidance, review the Guidelines for the Creation of Tables, Graphics and Equations. </a:t>
            </a:r>
            <a:r>
              <a:rPr lang="en-US" altLang="en-US" baseline="0" dirty="0"/>
              <a:t>See the references page at the end of this presentation for the link to that Guide.</a:t>
            </a:r>
          </a:p>
          <a:p>
            <a:br>
              <a:rPr lang="en-US" sz="1100" kern="1200" dirty="0">
                <a:solidFill>
                  <a:schemeClr val="tx1"/>
                </a:solidFill>
                <a:effectLst/>
                <a:latin typeface="Arial" panose="020B0604020202020204" pitchFamily="34" charset="0"/>
                <a:ea typeface="+mn-ea"/>
                <a:cs typeface="+mn-cs"/>
              </a:rPr>
            </a:br>
            <a:r>
              <a:rPr lang="en-US" sz="1100" kern="1200" dirty="0">
                <a:solidFill>
                  <a:schemeClr val="tx1"/>
                </a:solidFill>
                <a:effectLst/>
                <a:latin typeface="Arial" panose="020B0604020202020204" pitchFamily="34" charset="0"/>
                <a:ea typeface="+mn-ea"/>
                <a:cs typeface="+mn-cs"/>
              </a:rPr>
              <a:t> </a:t>
            </a:r>
          </a:p>
          <a:p>
            <a:pPr eaLnBrk="1" hangingPunct="1">
              <a:spcBef>
                <a:spcPct val="0"/>
              </a:spcBef>
              <a:buFontTx/>
              <a:buNone/>
            </a:pPr>
            <a:endParaRPr lang="en-US" altLang="en-US" dirty="0"/>
          </a:p>
        </p:txBody>
      </p:sp>
    </p:spTree>
    <p:extLst>
      <p:ext uri="{BB962C8B-B14F-4D97-AF65-F5344CB8AC3E}">
        <p14:creationId xmlns:p14="http://schemas.microsoft.com/office/powerpoint/2010/main" val="320992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color coding can enhance the readability of </a:t>
            </a:r>
            <a:r>
              <a:rPr lang="en-US" dirty="0">
                <a:solidFill>
                  <a:srgbClr val="FF0000"/>
                </a:solidFill>
                <a:highlight>
                  <a:srgbClr val="00FF00"/>
                </a:highlight>
              </a:rPr>
              <a:t>revisions</a:t>
            </a:r>
            <a:r>
              <a:rPr lang="en-US" dirty="0"/>
              <a:t>, it can cause confusion for those who do not have access to color printers and for those with color blindness. Do not rely solely on the use of color text or highlights to indicate proposed revisions. Use another </a:t>
            </a:r>
            <a:r>
              <a:rPr lang="en-US" dirty="0" err="1"/>
              <a:t>noncolor</a:t>
            </a:r>
            <a:r>
              <a:rPr lang="en-US" dirty="0"/>
              <a:t> formatting method as well, such as underlining/strike-through, boxing, clouding, or notations such as “add” or “delete.” </a:t>
            </a:r>
          </a:p>
          <a:p>
            <a:r>
              <a:rPr lang="en-US" dirty="0"/>
              <a:t>The following should also be taken into consideration:</a:t>
            </a:r>
          </a:p>
          <a:p>
            <a:pPr marL="171450" indent="-171450">
              <a:buFontTx/>
              <a:buChar char="-"/>
            </a:pPr>
            <a:r>
              <a:rPr lang="en-US" dirty="0"/>
              <a:t>When using multiple colors, avoid colors close in the color spectrum, such as blue/light blue, blue/purple, and light grey/medium grey. Instead, opt for colors far apart in the color spectrum (e.g., yellow and dark blue). However, do not use red and green — red/green color blindness is the most common form of the condition.</a:t>
            </a:r>
          </a:p>
          <a:p>
            <a:pPr marL="171450" indent="-171450">
              <a:buFontTx/>
              <a:buChar char="-"/>
            </a:pPr>
            <a:r>
              <a:rPr lang="en-US" dirty="0"/>
              <a:t>Do not use different fonts or font sizes alone to indicate proposed revisions.</a:t>
            </a:r>
          </a:p>
          <a:p>
            <a:pPr marL="171450" indent="-171450">
              <a:buFontTx/>
              <a:buChar char="-"/>
            </a:pPr>
            <a:r>
              <a:rPr lang="en-US" dirty="0"/>
              <a:t>Do not use italics and boldface unless the affected material is intended to be italicized or boldfaced in the published version, such as for glossary terms and table subheadings.</a:t>
            </a:r>
          </a:p>
          <a:p>
            <a:endParaRPr lang="en-US" dirty="0"/>
          </a:p>
        </p:txBody>
      </p:sp>
      <p:sp>
        <p:nvSpPr>
          <p:cNvPr id="4" name="Slide Number Placeholder 3"/>
          <p:cNvSpPr>
            <a:spLocks noGrp="1"/>
          </p:cNvSpPr>
          <p:nvPr>
            <p:ph type="sldNum" sz="quarter" idx="10"/>
          </p:nvPr>
        </p:nvSpPr>
        <p:spPr/>
        <p:txBody>
          <a:bodyPr/>
          <a:lstStyle/>
          <a:p>
            <a:pPr>
              <a:defRPr/>
            </a:pPr>
            <a:fld id="{95442B91-85CC-49AE-89C8-8CB2D0FEA59A}" type="slidenum">
              <a:rPr lang="en-US" smtClean="0"/>
              <a:pPr>
                <a:defRPr/>
              </a:pPr>
              <a:t>10</a:t>
            </a:fld>
            <a:endParaRPr lang="en-US"/>
          </a:p>
        </p:txBody>
      </p:sp>
    </p:spTree>
    <p:extLst>
      <p:ext uri="{BB962C8B-B14F-4D97-AF65-F5344CB8AC3E}">
        <p14:creationId xmlns:p14="http://schemas.microsoft.com/office/powerpoint/2010/main" val="421657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859FE008-C74D-4FFD-B2FD-5D1660CE949F}" type="slidenum">
              <a:rPr lang="en-US" altLang="en-US" sz="1200" smtClean="0">
                <a:latin typeface="Arial" panose="020B0604020202020204" pitchFamily="34" charset="0"/>
              </a:rPr>
              <a:pPr/>
              <a:t>11</a:t>
            </a:fld>
            <a:endParaRPr lang="en-US" altLang="en-US" sz="1200">
              <a:latin typeface="Arial" panose="020B0604020202020204" pitchFamily="34" charset="0"/>
            </a:endParaRPr>
          </a:p>
        </p:txBody>
      </p:sp>
      <p:sp>
        <p:nvSpPr>
          <p:cNvPr id="37891" name="Rectangle 2"/>
          <p:cNvSpPr>
            <a:spLocks noGrp="1" noRot="1" noChangeAspect="1" noChangeArrowheads="1" noTextEdit="1"/>
          </p:cNvSpPr>
          <p:nvPr>
            <p:ph type="sldImg"/>
          </p:nvPr>
        </p:nvSpPr>
        <p:spPr>
          <a:xfrm>
            <a:off x="1189038" y="315913"/>
            <a:ext cx="4632325" cy="3473450"/>
          </a:xfrm>
          <a:ln w="12700" cap="flat"/>
        </p:spPr>
      </p:sp>
      <p:sp>
        <p:nvSpPr>
          <p:cNvPr id="37892"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We will look at some samples of correct and incorrect revisions. </a:t>
            </a:r>
          </a:p>
        </p:txBody>
      </p:sp>
    </p:spTree>
    <p:extLst>
      <p:ext uri="{BB962C8B-B14F-4D97-AF65-F5344CB8AC3E}">
        <p14:creationId xmlns:p14="http://schemas.microsoft.com/office/powerpoint/2010/main" val="335132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DC0FC241-376F-4FCE-9ABD-C87363FED322}" type="slidenum">
              <a:rPr lang="en-US" altLang="en-US" sz="1200" smtClean="0">
                <a:latin typeface="Arial" panose="020B0604020202020204" pitchFamily="34" charset="0"/>
              </a:rPr>
              <a:pPr/>
              <a:t>12</a:t>
            </a:fld>
            <a:endParaRPr lang="en-US" alt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xfrm>
            <a:off x="1189038" y="315913"/>
            <a:ext cx="4632325" cy="3473450"/>
          </a:xfrm>
          <a:ln w="12700" cap="flat"/>
        </p:spPr>
      </p:sp>
      <p:sp>
        <p:nvSpPr>
          <p:cNvPr id="39940" name="Rectangle 3"/>
          <p:cNvSpPr>
            <a:spLocks noGrp="1" noChangeArrowheads="1"/>
          </p:cNvSpPr>
          <p:nvPr>
            <p:ph type="body" idx="1"/>
          </p:nvPr>
        </p:nvSpPr>
        <p:spPr>
          <a:xfrm>
            <a:off x="522288" y="4137025"/>
            <a:ext cx="5964237" cy="4829175"/>
          </a:xfrm>
          <a:noFill/>
          <a:ln w="12700" cap="flat">
            <a:solidFill>
              <a:schemeClr val="tx1"/>
            </a:solidFill>
            <a:miter lim="800000"/>
            <a:headEnd/>
            <a:tailEnd/>
          </a:ln>
        </p:spPr>
        <p:txBody>
          <a:bodyPr lIns="92207" tIns="46913" rIns="92207" bIns="46913"/>
          <a:lstStyle/>
          <a:p>
            <a:pPr marL="171450" indent="-171450" eaLnBrk="1" hangingPunct="1">
              <a:buFont typeface="Arial" panose="020B0604020202020204" pitchFamily="34" charset="0"/>
              <a:buChar char="•"/>
            </a:pPr>
            <a:r>
              <a:rPr lang="en-US" altLang="en-US" dirty="0"/>
              <a:t>The most basic requirement for revisions is that they only show the existing material vs. proposed revision.</a:t>
            </a:r>
          </a:p>
          <a:p>
            <a:pPr marL="171450" indent="-171450" eaLnBrk="1" hangingPunct="1">
              <a:buFont typeface="Arial" panose="020B0604020202020204" pitchFamily="34" charset="0"/>
              <a:buChar char="•"/>
            </a:pPr>
            <a:r>
              <a:rPr lang="en-US" sz="1800" b="0" u="none" dirty="0">
                <a:solidFill>
                  <a:srgbClr val="000000"/>
                </a:solidFill>
                <a:latin typeface="Segoe UI" panose="020B0502040204020203" pitchFamily="34" charset="0"/>
              </a:rPr>
              <a:t>You should clearly indicate the location of the change (e.g., para. designator); the existing text, table, or figure; and the proposed revision.</a:t>
            </a:r>
            <a:endParaRPr lang="en-US" altLang="en-US" b="0" i="1" u="none"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i="0" u="none" dirty="0"/>
              <a:t>The following slides will show examples</a:t>
            </a:r>
            <a:r>
              <a:rPr lang="en-US" altLang="en-US" i="0" u="none" baseline="0" dirty="0"/>
              <a:t> of appropriate and inappropriate proposed revisions as described in the </a:t>
            </a:r>
            <a:r>
              <a:rPr lang="en-US" altLang="en-US" b="0" u="none" dirty="0"/>
              <a:t>“</a:t>
            </a:r>
            <a:r>
              <a:rPr lang="en-US" b="0" u="none" dirty="0"/>
              <a:t>Guidelines for Presenting Proposed Revisions for Ballot and Submittal of Approved Revisions to C&amp;S Publishing</a:t>
            </a:r>
            <a:r>
              <a:rPr lang="en-US" altLang="en-US" b="0" u="none" dirty="0"/>
              <a:t>”.</a:t>
            </a:r>
          </a:p>
          <a:p>
            <a:pPr marL="171450" indent="-171450" eaLnBrk="1" hangingPunct="1">
              <a:buFont typeface="Arial" panose="020B0604020202020204" pitchFamily="34" charset="0"/>
              <a:buChar char="•"/>
            </a:pPr>
            <a:endParaRPr lang="en-US" altLang="en-US" i="0" u="none" dirty="0"/>
          </a:p>
        </p:txBody>
      </p:sp>
    </p:spTree>
    <p:extLst>
      <p:ext uri="{BB962C8B-B14F-4D97-AF65-F5344CB8AC3E}">
        <p14:creationId xmlns:p14="http://schemas.microsoft.com/office/powerpoint/2010/main" val="322149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578DF646-1677-4AE3-AF3B-678BC96485E4}"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xfrm>
            <a:off x="1189038" y="315913"/>
            <a:ext cx="4632325" cy="3473450"/>
          </a:xfrm>
          <a:ln w="12700" cap="flat"/>
        </p:spPr>
      </p:sp>
      <p:sp>
        <p:nvSpPr>
          <p:cNvPr id="41988" name="Rectangle 3"/>
          <p:cNvSpPr>
            <a:spLocks noGrp="1" noChangeArrowheads="1"/>
          </p:cNvSpPr>
          <p:nvPr>
            <p:ph type="body" idx="1"/>
          </p:nvPr>
        </p:nvSpPr>
        <p:spPr>
          <a:xfrm>
            <a:off x="612775" y="4137025"/>
            <a:ext cx="5964238" cy="4829175"/>
          </a:xfrm>
          <a:noFill/>
          <a:ln w="12700" cap="flat">
            <a:solidFill>
              <a:schemeClr val="tx1"/>
            </a:solidFill>
            <a:miter lim="800000"/>
            <a:headEnd/>
            <a:tailEnd/>
          </a:ln>
        </p:spPr>
        <p:txBody>
          <a:bodyPr lIns="92207" tIns="46913" rIns="92207" bIns="46913"/>
          <a:lstStyle/>
          <a:p>
            <a:pPr eaLnBrk="1" hangingPunct="1"/>
            <a:r>
              <a:rPr lang="en-US" altLang="en-US" dirty="0"/>
              <a:t>In this example, the author has revised Table 4 by pasting the revised values (circled in red on slide) over the already existing values, leaving it unclear as to what, if any, changes need to be made</a:t>
            </a:r>
            <a:r>
              <a:rPr lang="en-US" altLang="en-US" b="0" u="none" dirty="0"/>
              <a:t>. </a:t>
            </a:r>
            <a:r>
              <a:rPr lang="en-US" sz="1800" b="0" u="none" dirty="0">
                <a:solidFill>
                  <a:srgbClr val="000000"/>
                </a:solidFill>
                <a:latin typeface="Segoe UI" panose="020B0502040204020203" pitchFamily="34" charset="0"/>
              </a:rPr>
              <a:t>In addition, the author has dropped in an unmarked paragraph (circled in green in slide) under the </a:t>
            </a:r>
            <a:r>
              <a:rPr lang="en-US" sz="1800" b="0" u="none" dirty="0">
                <a:solidFill>
                  <a:srgbClr val="FFC000"/>
                </a:solidFill>
                <a:latin typeface="Segoe UI" panose="020B0502040204020203" pitchFamily="34" charset="0"/>
              </a:rPr>
              <a:t>table.</a:t>
            </a:r>
            <a:endParaRPr lang="en-US" altLang="en-US" b="0" u="none" dirty="0">
              <a:solidFill>
                <a:srgbClr val="FFC000"/>
              </a:solidFill>
            </a:endParaRPr>
          </a:p>
        </p:txBody>
      </p:sp>
    </p:spTree>
    <p:extLst>
      <p:ext uri="{BB962C8B-B14F-4D97-AF65-F5344CB8AC3E}">
        <p14:creationId xmlns:p14="http://schemas.microsoft.com/office/powerpoint/2010/main" val="53564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F593E066-BFEC-4624-8403-3AE4EF1198D9}"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44035" name="Rectangle 2"/>
          <p:cNvSpPr>
            <a:spLocks noGrp="1" noRot="1" noChangeAspect="1" noChangeArrowheads="1" noTextEdit="1"/>
          </p:cNvSpPr>
          <p:nvPr>
            <p:ph type="sldImg"/>
          </p:nvPr>
        </p:nvSpPr>
        <p:spPr>
          <a:xfrm>
            <a:off x="1189038" y="315913"/>
            <a:ext cx="4632325" cy="3473450"/>
          </a:xfrm>
          <a:ln w="12700" cap="flat"/>
        </p:spPr>
      </p:sp>
      <p:sp>
        <p:nvSpPr>
          <p:cNvPr id="44036"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This example shows an acceptable version of the proposed revision from Example 1. Here the author has clearly indicated changes to the table.</a:t>
            </a:r>
          </a:p>
          <a:p>
            <a:pPr eaLnBrk="1" hangingPunct="1">
              <a:spcBef>
                <a:spcPct val="0"/>
              </a:spcBef>
            </a:pPr>
            <a:endParaRPr lang="en-US" altLang="en-US" dirty="0"/>
          </a:p>
        </p:txBody>
      </p:sp>
    </p:spTree>
    <p:extLst>
      <p:ext uri="{BB962C8B-B14F-4D97-AF65-F5344CB8AC3E}">
        <p14:creationId xmlns:p14="http://schemas.microsoft.com/office/powerpoint/2010/main" val="324609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28755B2A-313D-44C0-BDCC-FC01980BC1F3}"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46083" name="Rectangle 2"/>
          <p:cNvSpPr>
            <a:spLocks noGrp="1" noRot="1" noChangeAspect="1" noChangeArrowheads="1" noTextEdit="1"/>
          </p:cNvSpPr>
          <p:nvPr>
            <p:ph type="sldImg"/>
          </p:nvPr>
        </p:nvSpPr>
        <p:spPr>
          <a:xfrm>
            <a:off x="1189038" y="315913"/>
            <a:ext cx="4632325" cy="3473450"/>
          </a:xfrm>
          <a:ln w="12700" cap="flat"/>
        </p:spPr>
      </p:sp>
      <p:sp>
        <p:nvSpPr>
          <p:cNvPr id="46084"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example illustrates a proposal with poorly marked revisions. </a:t>
            </a:r>
            <a:r>
              <a:rPr lang="en-US" sz="1800" b="0" u="none" dirty="0">
                <a:solidFill>
                  <a:srgbClr val="000000"/>
                </a:solidFill>
                <a:latin typeface="Segoe UI" panose="020B0502040204020203" pitchFamily="34" charset="0"/>
              </a:rPr>
              <a:t>Although the current and proposed texts are clearly labeled and the affected paragraph identified, the markup does not clearly show how the proposed text differs from the current text. </a:t>
            </a:r>
            <a:endParaRPr lang="en-US" altLang="en-US" b="0" u="none"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6938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C5843B77-8044-478C-89BA-C718C1FE85A2}"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48131" name="Rectangle 2"/>
          <p:cNvSpPr>
            <a:spLocks noGrp="1" noRot="1" noChangeAspect="1" noChangeArrowheads="1" noTextEdit="1"/>
          </p:cNvSpPr>
          <p:nvPr>
            <p:ph type="sldImg"/>
          </p:nvPr>
        </p:nvSpPr>
        <p:spPr>
          <a:xfrm>
            <a:off x="1189038" y="315913"/>
            <a:ext cx="4632325" cy="3473450"/>
          </a:xfrm>
          <a:ln w="12700" cap="flat"/>
        </p:spPr>
      </p:sp>
      <p:sp>
        <p:nvSpPr>
          <p:cNvPr id="48132"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endParaRPr lang="en-US" alt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example shows an improved markup of the proposed revision that was shown in Example 3. </a:t>
            </a:r>
            <a:r>
              <a:rPr lang="en-US" altLang="en-US" b="0" u="none" dirty="0"/>
              <a:t>Here </a:t>
            </a:r>
            <a:r>
              <a:rPr lang="en-US" sz="1800" b="0" u="none" dirty="0">
                <a:solidFill>
                  <a:srgbClr val="000000"/>
                </a:solidFill>
                <a:latin typeface="Segoe UI" panose="020B0502040204020203" pitchFamily="34" charset="0"/>
              </a:rPr>
              <a:t>Track Changes clearly indicate the revisions.</a:t>
            </a:r>
            <a:r>
              <a:rPr lang="en-US" altLang="en-US" b="0" u="none" dirty="0"/>
              <a:t> </a:t>
            </a:r>
          </a:p>
          <a:p>
            <a:pPr eaLnBrk="1" hangingPunct="1">
              <a:spcBef>
                <a:spcPct val="0"/>
              </a:spcBef>
            </a:pPr>
            <a:endParaRPr lang="en-US" altLang="en-US" dirty="0"/>
          </a:p>
        </p:txBody>
      </p:sp>
    </p:spTree>
    <p:extLst>
      <p:ext uri="{BB962C8B-B14F-4D97-AF65-F5344CB8AC3E}">
        <p14:creationId xmlns:p14="http://schemas.microsoft.com/office/powerpoint/2010/main" val="279132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029C2A68-CEF8-4F8F-A00A-12AE1914459B}"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50179" name="Rectangle 2"/>
          <p:cNvSpPr>
            <a:spLocks noGrp="1" noRot="1" noChangeAspect="1" noChangeArrowheads="1" noTextEdit="1"/>
          </p:cNvSpPr>
          <p:nvPr>
            <p:ph type="sldImg"/>
          </p:nvPr>
        </p:nvSpPr>
        <p:spPr>
          <a:xfrm>
            <a:off x="1189038" y="315913"/>
            <a:ext cx="4632325" cy="3473450"/>
          </a:xfrm>
          <a:ln w="12700" cap="flat"/>
        </p:spPr>
      </p:sp>
      <p:sp>
        <p:nvSpPr>
          <p:cNvPr id="50180"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sz="1800" b="0" u="none" dirty="0">
                <a:solidFill>
                  <a:srgbClr val="000000"/>
                </a:solidFill>
                <a:latin typeface="Segoe UI" panose="020B0502040204020203" pitchFamily="34" charset="0"/>
              </a:rPr>
              <a:t>This example shows a revision created from a page extracted from the most recent edition of the Code Section. The author has used the Adobe Comment tools to indicate that a table row should be revised per the proposed changes on the following page. The following page, created in MS Word, uses Track Changes to show the revisions to the row. Note that in this case, the author has saved the MS Word portion of the record as a PDF, which is acceptable.</a:t>
            </a:r>
            <a:endParaRPr lang="en-US" altLang="en-US" b="0" u="none" dirty="0"/>
          </a:p>
        </p:txBody>
      </p:sp>
    </p:spTree>
    <p:extLst>
      <p:ext uri="{BB962C8B-B14F-4D97-AF65-F5344CB8AC3E}">
        <p14:creationId xmlns:p14="http://schemas.microsoft.com/office/powerpoint/2010/main" val="105266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342870BE-8CC0-476D-9954-F2FD2D01CB9F}"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xfrm>
            <a:off x="1189038" y="315913"/>
            <a:ext cx="4632325" cy="3473450"/>
          </a:xfrm>
          <a:ln w="12700" cap="flat"/>
        </p:spPr>
      </p:sp>
      <p:sp>
        <p:nvSpPr>
          <p:cNvPr id="52228"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This example shows a page from a proposal that was rejected because of illegible type. The same applies for</a:t>
            </a:r>
            <a:r>
              <a:rPr lang="en-US" altLang="en-US" baseline="0" dirty="0"/>
              <a:t> illegible handwritten markups.</a:t>
            </a:r>
            <a:r>
              <a:rPr lang="en-US" altLang="en-US" dirty="0"/>
              <a:t> </a:t>
            </a:r>
          </a:p>
          <a:p>
            <a:pPr eaLnBrk="1" hangingPunct="1"/>
            <a:endParaRPr lang="en-US" altLang="en-US" dirty="0"/>
          </a:p>
          <a:p>
            <a:pPr eaLnBrk="1" hangingPunct="1"/>
            <a:r>
              <a:rPr lang="en-US" altLang="en-US" dirty="0"/>
              <a:t>Also note that the copy runs off the top of the page.</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5751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altLang="en-US" dirty="0"/>
              <a:t>Module A contains six modules. This is Module A5 Publication of Standards</a:t>
            </a:r>
          </a:p>
          <a:p>
            <a:pPr eaLnBrk="1" hangingPunct="1"/>
            <a:endParaRPr lang="en-US" altLang="en-US" dirty="0"/>
          </a:p>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5A7CD47B-7A6D-4FCC-A391-7A6ACA009FCC}" type="slidenum">
              <a:rPr lang="en-US" altLang="en-US" sz="1200" smtClean="0">
                <a:solidFill>
                  <a:srgbClr val="000000"/>
                </a:solidFill>
              </a:rPr>
              <a:pPr/>
              <a:t>1</a:t>
            </a:fld>
            <a:endParaRPr lang="en-US" altLang="en-US" sz="1200">
              <a:solidFill>
                <a:srgbClr val="000000"/>
              </a:solidFill>
            </a:endParaRPr>
          </a:p>
        </p:txBody>
      </p:sp>
    </p:spTree>
    <p:extLst>
      <p:ext uri="{BB962C8B-B14F-4D97-AF65-F5344CB8AC3E}">
        <p14:creationId xmlns:p14="http://schemas.microsoft.com/office/powerpoint/2010/main" val="278023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A9DAACBD-C02D-4AFC-AB2F-3063E0C1E333}"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54275" name="Rectangle 2"/>
          <p:cNvSpPr>
            <a:spLocks noGrp="1" noRot="1" noChangeAspect="1" noChangeArrowheads="1" noTextEdit="1"/>
          </p:cNvSpPr>
          <p:nvPr>
            <p:ph type="sldImg"/>
          </p:nvPr>
        </p:nvSpPr>
        <p:spPr>
          <a:xfrm>
            <a:off x="1189038" y="315913"/>
            <a:ext cx="4632325" cy="3473450"/>
          </a:xfrm>
          <a:ln/>
        </p:spPr>
      </p:sp>
      <p:sp>
        <p:nvSpPr>
          <p:cNvPr id="54276" name="Rectangle 3"/>
          <p:cNvSpPr>
            <a:spLocks noGrp="1" noChangeArrowheads="1"/>
          </p:cNvSpPr>
          <p:nvPr>
            <p:ph type="body" idx="1"/>
          </p:nvPr>
        </p:nvSpPr>
        <p:spPr>
          <a:xfrm>
            <a:off x="522288" y="4183063"/>
            <a:ext cx="5964237" cy="4783137"/>
          </a:xfrm>
          <a:noFill/>
          <a:ln>
            <a:solidFill>
              <a:schemeClr val="tx1"/>
            </a:solidFill>
            <a:miter lim="800000"/>
            <a:headEnd/>
            <a:tailEnd/>
          </a:ln>
        </p:spPr>
        <p:txBody>
          <a:bodyPr/>
          <a:lstStyle/>
          <a:p>
            <a:pPr eaLnBrk="1" hangingPunct="1"/>
            <a:r>
              <a:rPr lang="en-US" altLang="en-US" dirty="0"/>
              <a:t>MS Word revision tracking is acceptable. This example demonstrates the use of the revision tracking feature of MS Word to highlight additions to, and deletions of current text.</a:t>
            </a:r>
          </a:p>
        </p:txBody>
      </p:sp>
    </p:spTree>
    <p:extLst>
      <p:ext uri="{BB962C8B-B14F-4D97-AF65-F5344CB8AC3E}">
        <p14:creationId xmlns:p14="http://schemas.microsoft.com/office/powerpoint/2010/main" val="99526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u="none" dirty="0">
                <a:solidFill>
                  <a:srgbClr val="FF0000"/>
                </a:solidFill>
                <a:latin typeface="Segoe UI" panose="020B0502040204020203" pitchFamily="34" charset="0"/>
              </a:rPr>
              <a:t>In this example, a combination of lines, arrows, and text boxes clearly show revisions to an existing figure. </a:t>
            </a:r>
            <a:endParaRPr lang="en-US" b="0" u="none" dirty="0"/>
          </a:p>
        </p:txBody>
      </p:sp>
      <p:sp>
        <p:nvSpPr>
          <p:cNvPr id="4" name="Slide Number Placeholder 3"/>
          <p:cNvSpPr>
            <a:spLocks noGrp="1"/>
          </p:cNvSpPr>
          <p:nvPr>
            <p:ph type="sldNum" sz="quarter" idx="5"/>
          </p:nvPr>
        </p:nvSpPr>
        <p:spPr/>
        <p:txBody>
          <a:bodyPr/>
          <a:lstStyle/>
          <a:p>
            <a:pPr>
              <a:defRPr/>
            </a:pPr>
            <a:fld id="{95442B91-85CC-49AE-89C8-8CB2D0FEA59A}" type="slidenum">
              <a:rPr lang="en-US" smtClean="0"/>
              <a:pPr>
                <a:defRPr/>
              </a:pPr>
              <a:t>20</a:t>
            </a:fld>
            <a:endParaRPr lang="en-US"/>
          </a:p>
        </p:txBody>
      </p:sp>
    </p:spTree>
    <p:extLst>
      <p:ext uri="{BB962C8B-B14F-4D97-AF65-F5344CB8AC3E}">
        <p14:creationId xmlns:p14="http://schemas.microsoft.com/office/powerpoint/2010/main" val="157312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EBE79E58-6FC4-4F69-9DA7-4806E47E99FB}"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189038" y="315913"/>
            <a:ext cx="4632325" cy="3473450"/>
          </a:xfrm>
          <a:ln w="12700" cap="flat"/>
        </p:spPr>
      </p:sp>
      <p:sp>
        <p:nvSpPr>
          <p:cNvPr id="56324" name="Rectangle 3"/>
          <p:cNvSpPr>
            <a:spLocks noGrp="1" noChangeArrowheads="1"/>
          </p:cNvSpPr>
          <p:nvPr>
            <p:ph type="body" idx="1"/>
          </p:nvPr>
        </p:nvSpPr>
        <p:spPr>
          <a:xfrm>
            <a:off x="600075" y="4137025"/>
            <a:ext cx="5964238"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Once the committee</a:t>
            </a:r>
            <a:r>
              <a:rPr lang="en-US" altLang="en-US" baseline="0" dirty="0"/>
              <a:t> has approved the revisions and they are ready to go to C&amp;S Publishing, the revised manuscript and electronic files must be prepared.</a:t>
            </a:r>
            <a:endParaRPr lang="en-US" altLang="en-US" dirty="0"/>
          </a:p>
        </p:txBody>
      </p:sp>
    </p:spTree>
    <p:extLst>
      <p:ext uri="{BB962C8B-B14F-4D97-AF65-F5344CB8AC3E}">
        <p14:creationId xmlns:p14="http://schemas.microsoft.com/office/powerpoint/2010/main" val="1825442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7D01F079-628F-4487-BC1A-545F4C1109E2}"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1189038" y="315913"/>
            <a:ext cx="4632325" cy="3473450"/>
          </a:xfrm>
          <a:ln w="12700" cap="flat"/>
        </p:spPr>
      </p:sp>
      <p:sp>
        <p:nvSpPr>
          <p:cNvPr id="21508" name="Rectangle 3"/>
          <p:cNvSpPr>
            <a:spLocks noGrp="1" noChangeArrowheads="1"/>
          </p:cNvSpPr>
          <p:nvPr>
            <p:ph type="body" idx="1"/>
          </p:nvPr>
        </p:nvSpPr>
        <p:spPr>
          <a:xfrm>
            <a:off x="522288" y="4137025"/>
            <a:ext cx="5964237" cy="4829175"/>
          </a:xfrm>
          <a:noFill/>
          <a:ln w="12700" cap="flat">
            <a:solidFill>
              <a:schemeClr val="tx1"/>
            </a:solidFill>
            <a:miter lim="800000"/>
            <a:headEnd/>
            <a:tailEnd/>
          </a:ln>
        </p:spPr>
        <p:txBody>
          <a:bodyPr lIns="92207" tIns="46913" rIns="92207" bIns="46913"/>
          <a:lstStyle/>
          <a:p>
            <a:pPr marL="0" indent="0" eaLnBrk="1" hangingPunct="1">
              <a:buFont typeface="Arial" panose="020B0604020202020204" pitchFamily="34" charset="0"/>
              <a:buNone/>
            </a:pPr>
            <a:endParaRPr lang="en-US" altLang="en-US" dirty="0"/>
          </a:p>
          <a:p>
            <a:pPr marL="171450" indent="-171450" eaLnBrk="1" hangingPunct="1">
              <a:buFont typeface="Arial" panose="020B0604020202020204" pitchFamily="34" charset="0"/>
              <a:buChar char="•"/>
            </a:pPr>
            <a:r>
              <a:rPr lang="en-US" altLang="en-US" dirty="0"/>
              <a:t>When submitting a new standard manuscript for submittal to C&amp;S Publishing, it is preferred that a MS Word manuscript be submitted.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When submitting a revised standard manuscript for submittal to C&amp;S Publishing, a marked-up PDF of the previous edition with MS Word attachments (for extensive</a:t>
            </a:r>
            <a:r>
              <a:rPr lang="en-US" altLang="en-US" baseline="0" dirty="0"/>
              <a:t> </a:t>
            </a:r>
            <a:r>
              <a:rPr lang="en-US" altLang="en-US" dirty="0"/>
              <a:t>revisions) is the preferred method to </a:t>
            </a:r>
            <a:r>
              <a:rPr lang="en-US" altLang="en-US" sz="1100" dirty="0"/>
              <a:t>submit revisions. </a:t>
            </a:r>
            <a:r>
              <a:rPr lang="en-US" sz="1100" kern="1200" dirty="0">
                <a:solidFill>
                  <a:schemeClr val="tx1"/>
                </a:solidFill>
                <a:effectLst/>
                <a:latin typeface="Arial" panose="020B0604020202020204" pitchFamily="34" charset="0"/>
                <a:ea typeface="+mn-ea"/>
                <a:cs typeface="+mn-cs"/>
              </a:rPr>
              <a:t>Hand marked-up pages of the standard are also acceptable.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mn-cs"/>
              </a:rPr>
              <a:t>Make sure the markups are clear and legible in all scanned or photocopied documents.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dirty="0"/>
              <a:t>Mark revisions directly on the pages.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dirty="0"/>
              <a:t>Do not write too close to margin.</a:t>
            </a:r>
          </a:p>
        </p:txBody>
      </p:sp>
    </p:spTree>
    <p:extLst>
      <p:ext uri="{BB962C8B-B14F-4D97-AF65-F5344CB8AC3E}">
        <p14:creationId xmlns:p14="http://schemas.microsoft.com/office/powerpoint/2010/main" val="165333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69C157C3-E92A-44AD-8105-7DE3E19F5CC2}"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31747" name="Rectangle 2"/>
          <p:cNvSpPr>
            <a:spLocks noGrp="1" noRot="1" noChangeAspect="1" noChangeArrowheads="1" noTextEdit="1"/>
          </p:cNvSpPr>
          <p:nvPr>
            <p:ph type="sldImg"/>
          </p:nvPr>
        </p:nvSpPr>
        <p:spPr>
          <a:xfrm>
            <a:off x="1189038" y="315913"/>
            <a:ext cx="4632325" cy="3473450"/>
          </a:xfrm>
          <a:ln w="12700" cap="flat"/>
        </p:spPr>
      </p:sp>
      <p:sp>
        <p:nvSpPr>
          <p:cNvPr id="31748" name="Rectangle 3"/>
          <p:cNvSpPr>
            <a:spLocks noGrp="1" noChangeArrowheads="1"/>
          </p:cNvSpPr>
          <p:nvPr>
            <p:ph type="body" idx="1"/>
          </p:nvPr>
        </p:nvSpPr>
        <p:spPr>
          <a:xfrm>
            <a:off x="522288" y="4137025"/>
            <a:ext cx="5964237" cy="4829175"/>
          </a:xfrm>
          <a:noFill/>
          <a:ln w="12700" cap="flat">
            <a:solidFill>
              <a:schemeClr val="tx1"/>
            </a:solidFill>
            <a:miter lim="800000"/>
            <a:headEnd/>
            <a:tailEnd/>
          </a:ln>
        </p:spPr>
        <p:txBody>
          <a:bodyPr lIns="92207" tIns="46913" rIns="92207" bIns="46913"/>
          <a:lstStyle/>
          <a:p>
            <a:pPr eaLnBrk="1" hangingPunct="1"/>
            <a:r>
              <a:rPr lang="en-US" altLang="en-US" sz="1100" dirty="0"/>
              <a:t>In addition to preparing the body of the document for submittal to C&amp;S publication,</a:t>
            </a:r>
            <a:r>
              <a:rPr lang="en-US" altLang="en-US" sz="1100" baseline="0" dirty="0"/>
              <a:t> t</a:t>
            </a:r>
            <a:r>
              <a:rPr lang="en-US" altLang="en-US" sz="1100" dirty="0"/>
              <a:t>he Staff Secretary responsibilities</a:t>
            </a:r>
            <a:r>
              <a:rPr lang="en-US" altLang="en-US" sz="1100" baseline="0" dirty="0"/>
              <a:t> also include:</a:t>
            </a:r>
          </a:p>
          <a:p>
            <a:pPr eaLnBrk="1" hangingPunct="1"/>
            <a:endParaRPr lang="en-US" altLang="en-US" sz="1100" dirty="0"/>
          </a:p>
          <a:p>
            <a:pPr eaLnBrk="1" hangingPunct="1"/>
            <a:r>
              <a:rPr lang="en-US" altLang="en-US" sz="1100" dirty="0"/>
              <a:t>Review of cover material,</a:t>
            </a:r>
            <a:r>
              <a:rPr lang="en-US" altLang="en-US" sz="1100" baseline="0" dirty="0"/>
              <a:t> for example:</a:t>
            </a:r>
          </a:p>
          <a:p>
            <a:pPr marL="171450" indent="-171450" eaLnBrk="1" hangingPunct="1">
              <a:buFont typeface="Arial" panose="020B0604020202020204" pitchFamily="34" charset="0"/>
              <a:buChar char="•"/>
            </a:pPr>
            <a:r>
              <a:rPr lang="en-US" altLang="en-US" sz="1100" dirty="0"/>
              <a:t>Complete designator</a:t>
            </a:r>
          </a:p>
          <a:p>
            <a:pPr marL="171450" indent="-171450" eaLnBrk="1" hangingPunct="1">
              <a:buFont typeface="Arial" panose="020B0604020202020204" pitchFamily="34" charset="0"/>
              <a:buChar char="•"/>
            </a:pPr>
            <a:r>
              <a:rPr lang="en-US" altLang="en-US" sz="1100" dirty="0"/>
              <a:t>Complete title</a:t>
            </a:r>
          </a:p>
          <a:p>
            <a:pPr marL="171450" indent="-171450" eaLnBrk="1" hangingPunct="1">
              <a:buFont typeface="Arial" panose="020B0604020202020204" pitchFamily="34" charset="0"/>
              <a:buChar char="•"/>
            </a:pPr>
            <a:r>
              <a:rPr lang="en-US" altLang="en-US" sz="1100" dirty="0"/>
              <a:t>Other publication information, if applicable</a:t>
            </a:r>
          </a:p>
          <a:p>
            <a:pPr eaLnBrk="1" hangingPunct="1">
              <a:spcBef>
                <a:spcPct val="0"/>
              </a:spcBef>
              <a:buFontTx/>
              <a:buChar char="•"/>
            </a:pPr>
            <a:endParaRPr lang="en-US" altLang="en-US" sz="1100" dirty="0"/>
          </a:p>
          <a:p>
            <a:pPr eaLnBrk="1" hangingPunct="1"/>
            <a:r>
              <a:rPr lang="en-US" altLang="en-US" sz="1100" dirty="0"/>
              <a:t>Review of front matter,</a:t>
            </a:r>
            <a:r>
              <a:rPr lang="en-US" altLang="en-US" sz="1100" baseline="0" dirty="0"/>
              <a:t> for example:</a:t>
            </a:r>
          </a:p>
          <a:p>
            <a:pPr marL="171450" indent="-171450" eaLnBrk="1" hangingPunct="1">
              <a:buFont typeface="Arial" panose="020B0604020202020204" pitchFamily="34" charset="0"/>
              <a:buChar char="•"/>
            </a:pPr>
            <a:r>
              <a:rPr lang="en-US" altLang="en-US" sz="1100" dirty="0"/>
              <a:t>Foreword</a:t>
            </a:r>
          </a:p>
          <a:p>
            <a:pPr marL="171450" indent="-171450" eaLnBrk="1" hangingPunct="1">
              <a:buFont typeface="Arial" panose="020B0604020202020204" pitchFamily="34" charset="0"/>
              <a:buChar char="•"/>
            </a:pPr>
            <a:r>
              <a:rPr lang="en-US" altLang="en-US" sz="1100" dirty="0"/>
              <a:t>Preface</a:t>
            </a:r>
          </a:p>
          <a:p>
            <a:pPr marL="171450" indent="-171450" eaLnBrk="1" hangingPunct="1">
              <a:buFont typeface="Arial" panose="020B0604020202020204" pitchFamily="34" charset="0"/>
              <a:buChar char="•"/>
            </a:pPr>
            <a:r>
              <a:rPr lang="en-US" altLang="en-US" sz="1100" dirty="0"/>
              <a:t>Introduction</a:t>
            </a:r>
          </a:p>
          <a:p>
            <a:pPr marL="171450" indent="-171450" eaLnBrk="1" hangingPunct="1">
              <a:buFont typeface="Arial" panose="020B0604020202020204" pitchFamily="34" charset="0"/>
              <a:buChar char="•"/>
            </a:pPr>
            <a:r>
              <a:rPr lang="en-US" altLang="en-US" sz="1100" dirty="0"/>
              <a:t>Committee roster</a:t>
            </a:r>
          </a:p>
          <a:p>
            <a:pPr marL="171450" indent="-171450" eaLnBrk="1" hangingPunct="1">
              <a:buFont typeface="Arial" panose="020B0604020202020204" pitchFamily="34" charset="0"/>
              <a:buChar char="•"/>
            </a:pPr>
            <a:r>
              <a:rPr lang="en-US" altLang="en-US" sz="1100" dirty="0"/>
              <a:t>Summary of changes </a:t>
            </a:r>
          </a:p>
          <a:p>
            <a:pPr eaLnBrk="1" hangingPunct="1"/>
            <a:endParaRPr lang="en-US" altLang="en-US" sz="1100" dirty="0"/>
          </a:p>
          <a:p>
            <a:pPr eaLnBrk="1" hangingPunct="1"/>
            <a:r>
              <a:rPr lang="en-US" altLang="en-US" sz="1100" dirty="0"/>
              <a:t>Review of back matter such as appendix</a:t>
            </a:r>
            <a:r>
              <a:rPr lang="en-US" altLang="en-US" sz="1100" baseline="0" dirty="0"/>
              <a:t> designations for both </a:t>
            </a:r>
            <a:r>
              <a:rPr lang="en-US" altLang="en-US" sz="1100" dirty="0"/>
              <a:t>mandatory or </a:t>
            </a:r>
            <a:r>
              <a:rPr lang="en-US" altLang="en-US" sz="1100" dirty="0" err="1"/>
              <a:t>nonmandatory</a:t>
            </a:r>
            <a:r>
              <a:rPr lang="en-US" altLang="en-US" sz="1100" dirty="0"/>
              <a:t> sections.</a:t>
            </a:r>
          </a:p>
          <a:p>
            <a:pPr eaLnBrk="1" hangingPunct="1"/>
            <a:endParaRPr lang="en-US" altLang="en-US" sz="1100" dirty="0"/>
          </a:p>
          <a:p>
            <a:r>
              <a:rPr lang="en-US" sz="1100" kern="1200" dirty="0">
                <a:solidFill>
                  <a:schemeClr val="tx1"/>
                </a:solidFill>
                <a:effectLst/>
                <a:latin typeface="Arial" panose="020B0604020202020204" pitchFamily="34" charset="0"/>
                <a:ea typeface="+mn-ea"/>
                <a:cs typeface="+mn-cs"/>
              </a:rPr>
              <a:t>Staff is responsible for identifying portions of the standard that have not gone through the full consensus process as not being a part of the American National Standard. Refer to ANSI Essential Requirements, para. 4.4. </a:t>
            </a:r>
          </a:p>
          <a:p>
            <a:endParaRPr lang="en-US" sz="1100" kern="1200" dirty="0">
              <a:solidFill>
                <a:schemeClr val="tx1"/>
              </a:solidFill>
              <a:effectLst/>
              <a:latin typeface="Arial" panose="020B0604020202020204" pitchFamily="34" charset="0"/>
              <a:ea typeface="+mn-ea"/>
              <a:cs typeface="+mn-cs"/>
            </a:endParaRPr>
          </a:p>
          <a:p>
            <a:r>
              <a:rPr lang="en-US" sz="1100" kern="1200" dirty="0">
                <a:solidFill>
                  <a:schemeClr val="tx1"/>
                </a:solidFill>
                <a:effectLst/>
                <a:latin typeface="Arial" panose="020B0604020202020204" pitchFamily="34" charset="0"/>
                <a:ea typeface="+mn-ea"/>
                <a:cs typeface="+mn-cs"/>
              </a:rPr>
              <a:t>Portions of a published document that were not approved through the ANS consensus process shall not contain requirements necessary for conformance with the approved American National Standard (ANS) and shall be (1) clearly identified at the beginning and end of each such portion of the document, or (2) such information shall be overprinted on the cover page. These portions of the document shall be marked with the following, or similar, explanatory language:</a:t>
            </a:r>
          </a:p>
          <a:p>
            <a:endParaRPr lang="en-US" sz="1100" kern="1200" dirty="0">
              <a:solidFill>
                <a:schemeClr val="tx1"/>
              </a:solidFill>
              <a:effectLst/>
              <a:latin typeface="Arial" panose="020B0604020202020204" pitchFamily="34" charset="0"/>
              <a:ea typeface="+mn-ea"/>
              <a:cs typeface="+mn-cs"/>
            </a:endParaRPr>
          </a:p>
          <a:p>
            <a:r>
              <a:rPr lang="en-US" sz="1100" kern="1200" dirty="0">
                <a:solidFill>
                  <a:schemeClr val="tx1"/>
                </a:solidFill>
                <a:effectLst/>
                <a:latin typeface="Arial" panose="020B0604020202020204" pitchFamily="34" charset="0"/>
                <a:ea typeface="+mn-ea"/>
                <a:cs typeface="+mn-cs"/>
              </a:rPr>
              <a:t>“The information contained in this (portion of a document) is not part of this American National Standard (ANS) and has not been processed in accordance with ANSI’s requirements for an ANS. As such, this (portion of a document) may contain material that has not been subjected to public review or a consensus process. In addition, it does not contain requirements necessary for conformance to the standard.”</a:t>
            </a:r>
          </a:p>
          <a:p>
            <a:pPr eaLnBrk="1" hangingPunct="1"/>
            <a:endParaRPr lang="en-US" altLang="en-US" sz="1100" dirty="0"/>
          </a:p>
          <a:p>
            <a:pPr eaLnBrk="1" hangingPunct="1">
              <a:spcBef>
                <a:spcPct val="0"/>
              </a:spcBef>
              <a:buFontTx/>
              <a:buChar char="•"/>
            </a:pPr>
            <a:endParaRPr lang="en-US" altLang="en-US" dirty="0"/>
          </a:p>
        </p:txBody>
      </p:sp>
    </p:spTree>
    <p:extLst>
      <p:ext uri="{BB962C8B-B14F-4D97-AF65-F5344CB8AC3E}">
        <p14:creationId xmlns:p14="http://schemas.microsoft.com/office/powerpoint/2010/main" val="1879341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49C498D9-D2BA-44D5-8139-22377EA6F78B}"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64515" name="Rectangle 2"/>
          <p:cNvSpPr>
            <a:spLocks noGrp="1" noRot="1" noChangeAspect="1" noChangeArrowheads="1" noTextEdit="1"/>
          </p:cNvSpPr>
          <p:nvPr>
            <p:ph type="sldImg"/>
          </p:nvPr>
        </p:nvSpPr>
        <p:spPr>
          <a:xfrm>
            <a:off x="1189038" y="315913"/>
            <a:ext cx="4632325" cy="3473450"/>
          </a:xfrm>
          <a:ln w="12700" cap="flat"/>
        </p:spPr>
      </p:sp>
      <p:sp>
        <p:nvSpPr>
          <p:cNvPr id="64516"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marL="231775" lvl="1" indent="-115888" eaLnBrk="1" hangingPunct="1">
              <a:buFontTx/>
              <a:buChar char="•"/>
            </a:pPr>
            <a:r>
              <a:rPr lang="en-US" altLang="en-US" sz="1100" dirty="0"/>
              <a:t>MS Word and PDF </a:t>
            </a:r>
            <a:r>
              <a:rPr lang="en-US" altLang="en-US" sz="1100" baseline="0" dirty="0"/>
              <a:t>are</a:t>
            </a:r>
            <a:r>
              <a:rPr lang="en-US" altLang="en-US" sz="1100" dirty="0"/>
              <a:t> the preferred software for manuscript submittal due to their popularity.  </a:t>
            </a:r>
          </a:p>
          <a:p>
            <a:pPr marL="231775" lvl="1" indent="-115888" eaLnBrk="1" hangingPunct="1">
              <a:buFontTx/>
              <a:buChar char="•"/>
            </a:pPr>
            <a:r>
              <a:rPr lang="en-US" altLang="en-US" sz="1100" dirty="0"/>
              <a:t>Excel is preferred</a:t>
            </a:r>
            <a:r>
              <a:rPr lang="en-US" altLang="en-US" sz="1100" baseline="0" dirty="0"/>
              <a:t> for extended tables.</a:t>
            </a:r>
            <a:endParaRPr lang="en-US" altLang="en-US" sz="1200" dirty="0"/>
          </a:p>
          <a:p>
            <a:pPr marL="231775" marR="0" lvl="1" indent="-115888" algn="l" defTabSz="914400" rtl="0" eaLnBrk="1" fontAlgn="base" latinLnBrk="0" hangingPunct="1">
              <a:lnSpc>
                <a:spcPct val="100000"/>
              </a:lnSpc>
              <a:spcBef>
                <a:spcPct val="30000"/>
              </a:spcBef>
              <a:spcAft>
                <a:spcPct val="0"/>
              </a:spcAft>
              <a:buClrTx/>
              <a:buSzTx/>
              <a:buFontTx/>
              <a:buChar char="•"/>
              <a:tabLst/>
              <a:defRPr/>
            </a:pPr>
            <a:r>
              <a:rPr lang="en-US" altLang="en-US" sz="1200" dirty="0"/>
              <a:t>The image files for new graphics must be provided.  Artwork should be submitted in original electronic format</a:t>
            </a:r>
            <a:r>
              <a:rPr lang="en-US" altLang="en-US" sz="1200" baseline="0" dirty="0"/>
              <a:t> a</a:t>
            </a:r>
            <a:r>
              <a:rPr lang="en-US" altLang="en-US" sz="1200" dirty="0"/>
              <a:t>s noted in the requirements outlined in Section I of this module.</a:t>
            </a:r>
          </a:p>
          <a:p>
            <a:pPr marL="231775" lvl="1" indent="-115888" eaLnBrk="1" hangingPunct="1">
              <a:buFontTx/>
              <a:buChar char="•"/>
            </a:pPr>
            <a:endParaRPr lang="en-US" altLang="en-US" sz="1100" dirty="0"/>
          </a:p>
          <a:p>
            <a:pPr marL="115887" lvl="1" indent="0" eaLnBrk="1" hangingPunct="1">
              <a:buFontTx/>
              <a:buNone/>
            </a:pPr>
            <a:endParaRPr lang="en-US" altLang="en-US" dirty="0"/>
          </a:p>
        </p:txBody>
      </p:sp>
    </p:spTree>
    <p:extLst>
      <p:ext uri="{BB962C8B-B14F-4D97-AF65-F5344CB8AC3E}">
        <p14:creationId xmlns:p14="http://schemas.microsoft.com/office/powerpoint/2010/main" val="174317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F949F830-F48E-41DE-93B9-802CE7EE695E}"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80899" name="Rectangle 2"/>
          <p:cNvSpPr>
            <a:spLocks noGrp="1" noRot="1" noChangeAspect="1" noChangeArrowheads="1" noTextEdit="1"/>
          </p:cNvSpPr>
          <p:nvPr>
            <p:ph type="sldImg"/>
          </p:nvPr>
        </p:nvSpPr>
        <p:spPr>
          <a:xfrm>
            <a:off x="1189038" y="315913"/>
            <a:ext cx="4632325" cy="3473450"/>
          </a:xfrm>
          <a:ln w="12700" cap="flat"/>
        </p:spPr>
      </p:sp>
      <p:sp>
        <p:nvSpPr>
          <p:cNvPr id="80900"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Let us now take a look at the process for distributing and reviewing manuscripts, rough proofs and final proofs. </a:t>
            </a:r>
            <a:r>
              <a:rPr lang="en-US" sz="1100" kern="1200" dirty="0">
                <a:solidFill>
                  <a:schemeClr val="tx1"/>
                </a:solidFill>
                <a:effectLst/>
                <a:latin typeface="Arial" panose="020B0604020202020204" pitchFamily="34" charset="0"/>
                <a:ea typeface="+mn-ea"/>
                <a:cs typeface="+mn-cs"/>
              </a:rPr>
              <a:t>The edited manuscript is a copy of the manuscript submitted to ASME Publishing on which the editor has marked editorial and stylistic changes. The rough proofs are the preliminary page proofs of the standard/code that incorporate the editor’s revisions.</a:t>
            </a:r>
          </a:p>
          <a:p>
            <a:pPr eaLnBrk="1" hangingPunct="1"/>
            <a:r>
              <a:rPr lang="en-US" altLang="en-US" dirty="0"/>
              <a:t>The purpose of this review is to ensure committee-voted actions are accurately incorporated into published ASME documents.</a:t>
            </a:r>
          </a:p>
        </p:txBody>
      </p:sp>
    </p:spTree>
    <p:extLst>
      <p:ext uri="{BB962C8B-B14F-4D97-AF65-F5344CB8AC3E}">
        <p14:creationId xmlns:p14="http://schemas.microsoft.com/office/powerpoint/2010/main" val="2786513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AB5DEE00-857A-42C1-935B-3680DBA20E69}"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82947" name="Rectangle 2"/>
          <p:cNvSpPr>
            <a:spLocks noGrp="1" noRot="1" noChangeAspect="1" noChangeArrowheads="1" noTextEdit="1"/>
          </p:cNvSpPr>
          <p:nvPr>
            <p:ph type="sldImg"/>
          </p:nvPr>
        </p:nvSpPr>
        <p:spPr>
          <a:xfrm>
            <a:off x="1189038" y="315913"/>
            <a:ext cx="4632325" cy="3473450"/>
          </a:xfrm>
          <a:ln w="12700" cap="flat"/>
        </p:spPr>
      </p:sp>
      <p:sp>
        <p:nvSpPr>
          <p:cNvPr id="82948" name="Rectangle 3"/>
          <p:cNvSpPr>
            <a:spLocks noGrp="1" noChangeArrowheads="1"/>
          </p:cNvSpPr>
          <p:nvPr>
            <p:ph type="body" idx="1"/>
          </p:nvPr>
        </p:nvSpPr>
        <p:spPr>
          <a:xfrm>
            <a:off x="523875" y="4137025"/>
            <a:ext cx="5964238" cy="4829175"/>
          </a:xfrm>
          <a:solidFill>
            <a:srgbClr val="FFFFFF"/>
          </a:solidFill>
          <a:ln w="12700" cap="flat">
            <a:solidFill>
              <a:srgbClr val="000000"/>
            </a:solidFill>
            <a:miter lim="800000"/>
            <a:headEnd/>
            <a:tailEnd/>
          </a:ln>
        </p:spPr>
        <p:txBody>
          <a:bodyPr lIns="92207" tIns="46913" rIns="92207" bIns="46913"/>
          <a:lstStyle/>
          <a:p>
            <a:pPr marL="0" marR="0" indent="0" algn="l" defTabSz="914400" rtl="0" eaLnBrk="1" fontAlgn="base" latinLnBrk="0" hangingPunct="1">
              <a:lnSpc>
                <a:spcPct val="9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The edited manuscript is a copy of the manuscript submitted to ASME Publishing on which the editor has marked editorial and stylistic changes. The rough proofs are the preliminary page proofs of the standard/code that incorporate the editor’s revisions.</a:t>
            </a:r>
          </a:p>
          <a:p>
            <a:pPr marL="171450" lvl="0" indent="-171450" eaLnBrk="1" hangingPunct="1">
              <a:lnSpc>
                <a:spcPct val="90000"/>
              </a:lnSpc>
              <a:buFont typeface="Arial" panose="020B0604020202020204" pitchFamily="34" charset="0"/>
              <a:buChar char="•"/>
            </a:pPr>
            <a:r>
              <a:rPr lang="en-US" altLang="en-US" dirty="0"/>
              <a:t>Staff Secretary and appropriate committee members (The appropriate committee member is usually the Chair of the writing group</a:t>
            </a:r>
            <a:r>
              <a:rPr lang="en-US" altLang="en-US" baseline="0" dirty="0"/>
              <a:t> and/or </a:t>
            </a:r>
            <a:r>
              <a:rPr lang="en-US" altLang="en-US" dirty="0"/>
              <a:t>members assigned by the committee Chair).</a:t>
            </a:r>
          </a:p>
          <a:p>
            <a:pPr marL="628650" lvl="1" indent="-171450" eaLnBrk="1" hangingPunct="1">
              <a:lnSpc>
                <a:spcPct val="90000"/>
              </a:lnSpc>
              <a:buFont typeface="Arial" panose="020B0604020202020204" pitchFamily="34" charset="0"/>
              <a:buChar char="•"/>
            </a:pPr>
            <a:r>
              <a:rPr lang="en-US" altLang="en-US" dirty="0"/>
              <a:t>Review the editorial corrections/queries proposed in the edited manuscript. </a:t>
            </a:r>
          </a:p>
          <a:p>
            <a:pPr marL="628650" lvl="1" indent="-171450" eaLnBrk="1" hangingPunct="1">
              <a:lnSpc>
                <a:spcPct val="90000"/>
              </a:lnSpc>
              <a:buFont typeface="Arial" panose="020B0604020202020204" pitchFamily="34" charset="0"/>
              <a:buChar char="•"/>
            </a:pPr>
            <a:r>
              <a:rPr lang="en-US" altLang="en-US" dirty="0"/>
              <a:t>Review</a:t>
            </a:r>
            <a:r>
              <a:rPr lang="en-US" altLang="en-US" baseline="0" dirty="0"/>
              <a:t> the</a:t>
            </a:r>
            <a:r>
              <a:rPr lang="en-US" altLang="en-US" dirty="0"/>
              <a:t> rough proofs to ensure that committee approved technical and editorial changes, </a:t>
            </a:r>
            <a:r>
              <a:rPr lang="en-US" altLang="en-US" b="0" u="none" dirty="0"/>
              <a:t>and errata </a:t>
            </a:r>
            <a:r>
              <a:rPr lang="en-US" altLang="en-US" dirty="0"/>
              <a:t>were incorporated.</a:t>
            </a:r>
          </a:p>
          <a:p>
            <a:pPr marL="0" lvl="0" indent="0" eaLnBrk="1" hangingPunct="1">
              <a:buFont typeface="Arial" panose="020B0604020202020204" pitchFamily="34" charset="0"/>
              <a:buNone/>
            </a:pPr>
            <a:r>
              <a:rPr lang="en-US" altLang="en-US" dirty="0"/>
              <a:t>Note: </a:t>
            </a:r>
            <a:r>
              <a:rPr lang="en-US" altLang="en-US" sz="1100" dirty="0"/>
              <a:t>The rough proof review stage is the last point in the production process where additional technical changes that have been approved through the committee’s consensus process, if any, can be introduced in the standard.</a:t>
            </a:r>
          </a:p>
          <a:p>
            <a:pPr marL="0" lvl="0" indent="0" eaLnBrk="1" hangingPunct="1">
              <a:buFont typeface="Arial" panose="020B0604020202020204" pitchFamily="34" charset="0"/>
              <a:buNone/>
            </a:pPr>
            <a:endParaRPr lang="en-US" altLang="en-US" sz="11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aseline="0" dirty="0"/>
              <a:t>The </a:t>
            </a:r>
            <a:r>
              <a:rPr lang="en-US" altLang="en-US" b="0" u="none" baseline="0" dirty="0"/>
              <a:t>“</a:t>
            </a:r>
            <a:r>
              <a:rPr lang="en-US" b="0" u="none" dirty="0"/>
              <a:t>Guideline for Review of Rough Proofs and Manuscripts” </a:t>
            </a:r>
            <a:r>
              <a:rPr lang="en-US" dirty="0"/>
              <a:t>contains further information</a:t>
            </a:r>
            <a:r>
              <a:rPr lang="en-US" altLang="en-US" baseline="0" dirty="0"/>
              <a:t>. See the references page at the end of this presentation for the link to that Guide.</a:t>
            </a:r>
          </a:p>
          <a:p>
            <a:pPr marL="0" lvl="0" indent="0" eaLnBrk="1" hangingPunct="1">
              <a:buFont typeface="Arial" panose="020B0604020202020204" pitchFamily="34" charset="0"/>
              <a:buNone/>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2387525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0FDF5393-4945-4247-BF9C-178F7F5AB041}"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87043" name="Rectangle 2"/>
          <p:cNvSpPr>
            <a:spLocks noGrp="1" noRot="1" noChangeAspect="1" noChangeArrowheads="1" noTextEdit="1"/>
          </p:cNvSpPr>
          <p:nvPr>
            <p:ph type="sldImg"/>
          </p:nvPr>
        </p:nvSpPr>
        <p:spPr>
          <a:xfrm>
            <a:off x="1189038" y="315913"/>
            <a:ext cx="4632325" cy="3473450"/>
          </a:xfrm>
          <a:ln w="12700" cap="flat"/>
        </p:spPr>
      </p:sp>
      <p:sp>
        <p:nvSpPr>
          <p:cNvPr id="92164" name="Rectangle 3"/>
          <p:cNvSpPr>
            <a:spLocks noGrp="1" noChangeArrowheads="1"/>
          </p:cNvSpPr>
          <p:nvPr>
            <p:ph type="body" idx="1"/>
          </p:nvPr>
        </p:nvSpPr>
        <p:spPr>
          <a:xfrm>
            <a:off x="522288" y="4137025"/>
            <a:ext cx="5964237" cy="4829175"/>
          </a:xfrm>
          <a:ln w="12700" cap="flat">
            <a:solidFill>
              <a:schemeClr val="tx1"/>
            </a:solidFill>
            <a:miter lim="800000"/>
            <a:headEnd/>
            <a:tailEnd/>
          </a:ln>
        </p:spPr>
        <p:txBody>
          <a:bodyPr lIns="92207" tIns="46913" rIns="92207" bIns="46913"/>
          <a:lstStyle/>
          <a:p>
            <a:pPr marL="232943" lvl="1" indent="-116472" eaLnBrk="1" hangingPunct="1">
              <a:buFontTx/>
              <a:buChar char="•"/>
              <a:defRPr/>
            </a:pPr>
            <a:r>
              <a:rPr lang="en-US" dirty="0"/>
              <a:t>A definite deadline for the return of manuscript and proofs shall be established by the Staff Secretary and editorial staff when the proofs are sent to the committee members for review. </a:t>
            </a:r>
          </a:p>
          <a:p>
            <a:pPr marL="232943" lvl="1" indent="-116472" eaLnBrk="1" hangingPunct="1">
              <a:buFontTx/>
              <a:buChar char="•"/>
              <a:defRPr/>
            </a:pPr>
            <a:r>
              <a:rPr lang="en-US" altLang="en-US" dirty="0"/>
              <a:t>It</a:t>
            </a:r>
            <a:r>
              <a:rPr lang="en-US" altLang="en-US" baseline="0" dirty="0"/>
              <a:t> is i</a:t>
            </a:r>
            <a:r>
              <a:rPr lang="en-US" altLang="en-US" dirty="0"/>
              <a:t>mportant to keep to timetable for return of proofs</a:t>
            </a:r>
          </a:p>
          <a:p>
            <a:pPr marL="232943" lvl="1" indent="-116472" eaLnBrk="1" hangingPunct="1">
              <a:buFontTx/>
              <a:buChar char="•"/>
              <a:defRPr/>
            </a:pPr>
            <a:r>
              <a:rPr lang="en-US" altLang="en-US" dirty="0"/>
              <a:t>Typical</a:t>
            </a:r>
            <a:r>
              <a:rPr lang="en-US" altLang="en-US" baseline="0" dirty="0"/>
              <a:t> review time is o</a:t>
            </a:r>
            <a:r>
              <a:rPr lang="en-US" altLang="en-US" dirty="0"/>
              <a:t>ne or two weeks (max. three)</a:t>
            </a:r>
          </a:p>
          <a:p>
            <a:pPr marL="232943" lvl="1" indent="-116472" eaLnBrk="1" hangingPunct="1">
              <a:buFontTx/>
              <a:buChar char="•"/>
              <a:defRPr/>
            </a:pPr>
            <a:r>
              <a:rPr lang="en-US" altLang="en-US" dirty="0"/>
              <a:t>If committee member(s) cannot meet deadline, another committee member(s) will be assigned</a:t>
            </a:r>
          </a:p>
          <a:p>
            <a:pPr marL="116471" lvl="1" indent="0" eaLnBrk="1" hangingPunct="1">
              <a:buFontTx/>
              <a:buNone/>
              <a:defRPr/>
            </a:pPr>
            <a:endParaRPr lang="en-US" dirty="0"/>
          </a:p>
          <a:p>
            <a:pPr eaLnBrk="1" hangingPunct="1">
              <a:buFontTx/>
              <a:buChar char="•"/>
              <a:defRPr/>
            </a:pPr>
            <a:endParaRPr lang="en-US" dirty="0"/>
          </a:p>
        </p:txBody>
      </p:sp>
    </p:spTree>
    <p:extLst>
      <p:ext uri="{BB962C8B-B14F-4D97-AF65-F5344CB8AC3E}">
        <p14:creationId xmlns:p14="http://schemas.microsoft.com/office/powerpoint/2010/main" val="186260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8D97DBA9-91B7-4086-A73F-AE39B914BB2E}"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89091" name="Rectangle 2"/>
          <p:cNvSpPr>
            <a:spLocks noGrp="1" noRot="1" noChangeAspect="1" noChangeArrowheads="1" noTextEdit="1"/>
          </p:cNvSpPr>
          <p:nvPr>
            <p:ph type="sldImg"/>
          </p:nvPr>
        </p:nvSpPr>
        <p:spPr>
          <a:xfrm>
            <a:off x="1189038" y="315913"/>
            <a:ext cx="4632325" cy="3473450"/>
          </a:xfrm>
          <a:ln w="12700" cap="flat"/>
        </p:spPr>
      </p:sp>
      <p:sp>
        <p:nvSpPr>
          <p:cNvPr id="89092" name="Rectangle 3"/>
          <p:cNvSpPr>
            <a:spLocks noGrp="1" noChangeArrowheads="1"/>
          </p:cNvSpPr>
          <p:nvPr>
            <p:ph type="body" idx="1"/>
          </p:nvPr>
        </p:nvSpPr>
        <p:spPr>
          <a:xfrm>
            <a:off x="600075" y="4137025"/>
            <a:ext cx="5964238" cy="4829175"/>
          </a:xfrm>
          <a:noFill/>
          <a:ln w="12700" cap="flat">
            <a:solidFill>
              <a:schemeClr val="tx1"/>
            </a:solidFill>
            <a:miter lim="800000"/>
            <a:headEnd/>
            <a:tailEnd/>
          </a:ln>
        </p:spPr>
        <p:txBody>
          <a:bodyPr lIns="92207" tIns="46913" rIns="92207" bIns="46913"/>
          <a:lstStyle/>
          <a:p>
            <a:pPr marL="171450" indent="-171450" eaLnBrk="1" hangingPunct="1">
              <a:buFont typeface="Arial" panose="020B0604020202020204" pitchFamily="34" charset="0"/>
              <a:buChar char="•"/>
            </a:pPr>
            <a:r>
              <a:rPr lang="en-US" altLang="en-US" dirty="0"/>
              <a:t>The Staff Secretary shall review final proofs to ensure that changes requested have been incorporated accurately into the proofs.  </a:t>
            </a:r>
          </a:p>
          <a:p>
            <a:pPr marL="171450" indent="-171450" eaLnBrk="1" hangingPunct="1">
              <a:buFont typeface="Arial" panose="020B0604020202020204" pitchFamily="34" charset="0"/>
              <a:buChar char="•"/>
            </a:pPr>
            <a:r>
              <a:rPr lang="en-US" altLang="en-US" dirty="0"/>
              <a:t>No additional editorial or technical changes can be made to the proofs at this stage.  </a:t>
            </a:r>
          </a:p>
          <a:p>
            <a:pPr marL="171450" indent="-171450" eaLnBrk="1" hangingPunct="1">
              <a:buFont typeface="Arial" panose="020B0604020202020204" pitchFamily="34" charset="0"/>
              <a:buChar char="•"/>
            </a:pPr>
            <a:r>
              <a:rPr lang="en-US" altLang="en-US" dirty="0"/>
              <a:t>Any changes of this type should be referred back to the Committee for future consideration.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210923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9E70863C-D0E2-4986-A5C6-EE06EE7633E0}"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11267" name="Rectangle 2"/>
          <p:cNvSpPr>
            <a:spLocks noGrp="1" noRot="1" noChangeAspect="1" noChangeArrowheads="1" noTextEdit="1"/>
          </p:cNvSpPr>
          <p:nvPr>
            <p:ph type="sldImg"/>
          </p:nvPr>
        </p:nvSpPr>
        <p:spPr>
          <a:xfrm>
            <a:off x="1327150" y="474663"/>
            <a:ext cx="4554538" cy="3414712"/>
          </a:xfrm>
          <a:ln/>
        </p:spPr>
      </p:sp>
      <p:sp>
        <p:nvSpPr>
          <p:cNvPr id="11268" name="Rectangle 3"/>
          <p:cNvSpPr>
            <a:spLocks noGrp="1" noChangeArrowheads="1"/>
          </p:cNvSpPr>
          <p:nvPr>
            <p:ph type="body" idx="1"/>
          </p:nvPr>
        </p:nvSpPr>
        <p:spPr>
          <a:xfrm>
            <a:off x="533400" y="4233863"/>
            <a:ext cx="6162675" cy="4948237"/>
          </a:xfrm>
          <a:noFill/>
        </p:spPr>
        <p:txBody>
          <a:bodyPr/>
          <a:lstStyle/>
          <a:p>
            <a:pPr eaLnBrk="1" hangingPunct="1"/>
            <a:endParaRPr lang="en-US" altLang="en-US" dirty="0"/>
          </a:p>
        </p:txBody>
      </p:sp>
    </p:spTree>
    <p:extLst>
      <p:ext uri="{BB962C8B-B14F-4D97-AF65-F5344CB8AC3E}">
        <p14:creationId xmlns:p14="http://schemas.microsoft.com/office/powerpoint/2010/main" val="421657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4B7168FC-94D3-4B08-8E19-0CD823FD1983}"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99331" name="Rectangle 2"/>
          <p:cNvSpPr>
            <a:spLocks noGrp="1" noRot="1" noChangeAspect="1" noChangeArrowheads="1" noTextEdit="1"/>
          </p:cNvSpPr>
          <p:nvPr>
            <p:ph type="sldImg"/>
          </p:nvPr>
        </p:nvSpPr>
        <p:spPr>
          <a:xfrm>
            <a:off x="1189038" y="315913"/>
            <a:ext cx="4632325" cy="3473450"/>
          </a:xfrm>
          <a:ln w="12700" cap="flat"/>
        </p:spPr>
      </p:sp>
      <p:sp>
        <p:nvSpPr>
          <p:cNvPr id="106500"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marL="609600" indent="-609600" eaLnBrk="1" hangingPunct="1"/>
            <a:r>
              <a:rPr lang="en-US" altLang="en-US" sz="1100" dirty="0"/>
              <a:t>In summary,</a:t>
            </a:r>
          </a:p>
          <a:p>
            <a:pPr marL="171450" indent="-171450" eaLnBrk="1" hangingPunct="1">
              <a:buFont typeface="Arial" panose="020B0604020202020204" pitchFamily="34" charset="0"/>
              <a:buChar char="•"/>
            </a:pPr>
            <a:r>
              <a:rPr lang="en-US" altLang="en-US" sz="1100" dirty="0"/>
              <a:t>Use of the ASME Guidance documents will</a:t>
            </a:r>
            <a:r>
              <a:rPr lang="en-US" altLang="en-US" sz="1100" baseline="0" dirty="0"/>
              <a:t> </a:t>
            </a:r>
            <a:r>
              <a:rPr lang="en-US" altLang="en-US" sz="1100" dirty="0"/>
              <a:t>help to produce consistent and uniform standards. This will help to avoid untimely delays in publishing documents. </a:t>
            </a:r>
          </a:p>
          <a:p>
            <a:pPr marL="171450" indent="-171450" eaLnBrk="1" hangingPunct="1">
              <a:buFont typeface="Arial" panose="020B0604020202020204" pitchFamily="34" charset="0"/>
              <a:buChar char="•"/>
            </a:pPr>
            <a:r>
              <a:rPr lang="en-US" altLang="en-US" sz="1100" dirty="0"/>
              <a:t>A limited number of committee members may review the proofs, the purpose of this review is to ensure that the proposed revisions have been incorporated accurately. </a:t>
            </a:r>
          </a:p>
        </p:txBody>
      </p:sp>
    </p:spTree>
    <p:extLst>
      <p:ext uri="{BB962C8B-B14F-4D97-AF65-F5344CB8AC3E}">
        <p14:creationId xmlns:p14="http://schemas.microsoft.com/office/powerpoint/2010/main" val="2684607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1D069CBA-102A-4E43-9559-4DAC4ED642F0}"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95235" name="Rectangle 2"/>
          <p:cNvSpPr>
            <a:spLocks noGrp="1" noRot="1" noChangeAspect="1" noChangeArrowheads="1" noTextEdit="1"/>
          </p:cNvSpPr>
          <p:nvPr>
            <p:ph type="sldImg"/>
          </p:nvPr>
        </p:nvSpPr>
        <p:spPr>
          <a:xfrm>
            <a:off x="1189038" y="315913"/>
            <a:ext cx="4632325" cy="3473450"/>
          </a:xfrm>
          <a:ln/>
        </p:spPr>
      </p:sp>
      <p:sp>
        <p:nvSpPr>
          <p:cNvPr id="95236" name="Rectangle 3"/>
          <p:cNvSpPr>
            <a:spLocks noGrp="1" noChangeArrowheads="1"/>
          </p:cNvSpPr>
          <p:nvPr>
            <p:ph type="body" idx="1"/>
          </p:nvPr>
        </p:nvSpPr>
        <p:spPr>
          <a:xfrm>
            <a:off x="522288" y="4137025"/>
            <a:ext cx="5964237" cy="4829175"/>
          </a:xfrm>
          <a:noFill/>
          <a:ln>
            <a:solidFill>
              <a:schemeClr val="tx1"/>
            </a:solidFill>
            <a:miter lim="800000"/>
            <a:headEnd/>
            <a:tailEnd/>
          </a:ln>
        </p:spPr>
        <p:txBody>
          <a:bodyPr/>
          <a:lstStyle/>
          <a:p>
            <a:pPr eaLnBrk="1" hangingPunct="1"/>
            <a:r>
              <a:rPr lang="en-US" altLang="en-US" dirty="0"/>
              <a:t>The various guides and tools that have been discussed during this presentation are located online through the committee page, on the left hand side by</a:t>
            </a:r>
            <a:r>
              <a:rPr lang="en-US" altLang="en-US" baseline="0" dirty="0"/>
              <a:t> clicking on ASME C&amp;S Policies Procedures and Guidelines or through this link noted here. These guides </a:t>
            </a:r>
            <a:r>
              <a:rPr lang="en-US" altLang="en-US" dirty="0"/>
              <a:t>have been developed by ASME Staff</a:t>
            </a:r>
            <a:r>
              <a:rPr lang="en-US" altLang="en-US" baseline="0" dirty="0"/>
              <a:t> and </a:t>
            </a:r>
            <a:r>
              <a:rPr lang="en-US" altLang="en-US" dirty="0"/>
              <a:t>are intended to improve the entire publishing process.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43515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3284148C-9FC5-49AB-BE44-A29C60EE4EFB}"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13315" name="Rectangle 2"/>
          <p:cNvSpPr>
            <a:spLocks noGrp="1" noRot="1" noChangeAspect="1" noChangeArrowheads="1" noTextEdit="1"/>
          </p:cNvSpPr>
          <p:nvPr>
            <p:ph type="sldImg"/>
          </p:nvPr>
        </p:nvSpPr>
        <p:spPr>
          <a:xfrm>
            <a:off x="1189038" y="315913"/>
            <a:ext cx="4632325" cy="3473450"/>
          </a:xfrm>
          <a:ln w="12700" cap="flat"/>
        </p:spPr>
      </p:sp>
      <p:sp>
        <p:nvSpPr>
          <p:cNvPr id="14340"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marL="0" lvl="1" eaLnBrk="1" hangingPunct="1">
              <a:defRPr/>
            </a:pPr>
            <a:r>
              <a:rPr lang="en-US" sz="1200" dirty="0"/>
              <a:t>At the end of this module you will know… </a:t>
            </a:r>
          </a:p>
          <a:p>
            <a:pPr marL="228600" lvl="1" indent="-174625" eaLnBrk="1" hangingPunct="1">
              <a:buFont typeface="Arial" panose="020B0604020202020204" pitchFamily="34" charset="0"/>
              <a:buChar char="•"/>
              <a:defRPr/>
            </a:pPr>
            <a:r>
              <a:rPr lang="en-US" dirty="0"/>
              <a:t>Proper document preparation to avoid untimely delays in publishing documents.</a:t>
            </a:r>
          </a:p>
          <a:p>
            <a:pPr marL="228600" lvl="1" indent="-174625" eaLnBrk="1" hangingPunct="1">
              <a:buFont typeface="Arial" panose="020B0604020202020204" pitchFamily="34" charset="0"/>
              <a:buChar char="•"/>
              <a:defRPr/>
            </a:pPr>
            <a:r>
              <a:rPr lang="en-US" dirty="0"/>
              <a:t>How to review the rough proofs</a:t>
            </a:r>
            <a:r>
              <a:rPr lang="en-US" baseline="0" dirty="0"/>
              <a:t> and final </a:t>
            </a:r>
            <a:r>
              <a:rPr lang="en-US" dirty="0"/>
              <a:t>proofs of the standards.</a:t>
            </a:r>
          </a:p>
          <a:p>
            <a:pPr marL="228600" lvl="1" indent="-174625" eaLnBrk="1" hangingPunct="1">
              <a:buFont typeface="Arial" panose="020B0604020202020204" pitchFamily="34" charset="0"/>
              <a:buChar char="•"/>
              <a:defRPr/>
            </a:pPr>
            <a:r>
              <a:rPr lang="en-US" dirty="0"/>
              <a:t>How you can help to produce consistent and uniform standards.</a:t>
            </a:r>
          </a:p>
        </p:txBody>
      </p:sp>
    </p:spTree>
    <p:extLst>
      <p:ext uri="{BB962C8B-B14F-4D97-AF65-F5344CB8AC3E}">
        <p14:creationId xmlns:p14="http://schemas.microsoft.com/office/powerpoint/2010/main" val="242494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21831E54-5BE4-4065-8A3A-68C2CF043142}"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5363" name="Rectangle 2"/>
          <p:cNvSpPr>
            <a:spLocks noGrp="1" noRot="1" noChangeAspect="1" noChangeArrowheads="1" noTextEdit="1"/>
          </p:cNvSpPr>
          <p:nvPr>
            <p:ph type="sldImg"/>
          </p:nvPr>
        </p:nvSpPr>
        <p:spPr>
          <a:xfrm>
            <a:off x="1189038" y="315913"/>
            <a:ext cx="4632325" cy="3473450"/>
          </a:xfrm>
          <a:ln w="12700" cap="flat"/>
        </p:spPr>
      </p:sp>
      <p:sp>
        <p:nvSpPr>
          <p:cNvPr id="15364"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These are the areas this module will cover.</a:t>
            </a:r>
          </a:p>
        </p:txBody>
      </p:sp>
    </p:spTree>
    <p:extLst>
      <p:ext uri="{BB962C8B-B14F-4D97-AF65-F5344CB8AC3E}">
        <p14:creationId xmlns:p14="http://schemas.microsoft.com/office/powerpoint/2010/main" val="366357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1CF3D42A-25FB-46AD-B804-E3609C5E27AA}"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1189038" y="315913"/>
            <a:ext cx="4632325" cy="3473450"/>
          </a:xfrm>
          <a:ln w="12700" cap="flat"/>
        </p:spPr>
      </p:sp>
      <p:sp>
        <p:nvSpPr>
          <p:cNvPr id="17412"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This section offers guidelines for preparing proposed revisions of standards for committee review and submittal to C&amp;S Publications. </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9153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6250F34F-623E-4420-947D-0726E90C2608}"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9459" name="Rectangle 2"/>
          <p:cNvSpPr>
            <a:spLocks noGrp="1" noRot="1" noChangeAspect="1" noChangeArrowheads="1" noTextEdit="1"/>
          </p:cNvSpPr>
          <p:nvPr>
            <p:ph type="sldImg"/>
          </p:nvPr>
        </p:nvSpPr>
        <p:spPr>
          <a:xfrm>
            <a:off x="1189038" y="315913"/>
            <a:ext cx="4632325" cy="3473450"/>
          </a:xfrm>
          <a:ln w="12700" cap="flat"/>
        </p:spPr>
      </p:sp>
      <p:sp>
        <p:nvSpPr>
          <p:cNvPr id="19460" name="Rectangle 3"/>
          <p:cNvSpPr>
            <a:spLocks noGrp="1" noChangeArrowheads="1"/>
          </p:cNvSpPr>
          <p:nvPr>
            <p:ph type="body" idx="1"/>
          </p:nvPr>
        </p:nvSpPr>
        <p:spPr>
          <a:xfrm>
            <a:off x="523875" y="4137025"/>
            <a:ext cx="5964238"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The best resources available to both staff and volunteers to aid in the preparation of new or revised standard manuscripts are</a:t>
            </a:r>
            <a:r>
              <a:rPr lang="en-US" altLang="en-US" baseline="0" dirty="0"/>
              <a:t> located online through the link shown here.</a:t>
            </a:r>
            <a:endParaRPr lang="en-US" altLang="en-US" u="none" dirty="0"/>
          </a:p>
          <a:p>
            <a:pPr marL="231775" marR="0" lvl="1" indent="-115888" algn="l" defTabSz="914400" rtl="0" eaLnBrk="1" fontAlgn="base" latinLnBrk="0" hangingPunct="1">
              <a:lnSpc>
                <a:spcPct val="100000"/>
              </a:lnSpc>
              <a:spcBef>
                <a:spcPct val="30000"/>
              </a:spcBef>
              <a:spcAft>
                <a:spcPct val="0"/>
              </a:spcAft>
              <a:buClrTx/>
              <a:buSzTx/>
              <a:buFontTx/>
              <a:buChar char="•"/>
              <a:tabLst/>
              <a:defRPr/>
            </a:pPr>
            <a:r>
              <a:rPr lang="en-US" altLang="en-US" u="none" dirty="0"/>
              <a:t>When presenting proposed revisions for committee action, members should follow the “</a:t>
            </a:r>
            <a:r>
              <a:rPr lang="en-US" dirty="0"/>
              <a:t>Guidelines for Presenting Proposed Revisions for Ballot and Submittal of Approved Revisions to C&amp;S Publishing”</a:t>
            </a:r>
            <a:r>
              <a:rPr lang="en-US" baseline="0" dirty="0"/>
              <a:t> </a:t>
            </a:r>
            <a:r>
              <a:rPr lang="en-US" altLang="en-US" u="none" dirty="0"/>
              <a:t>and “C&amp;S Writing &amp; Style Guide </a:t>
            </a:r>
            <a:r>
              <a:rPr lang="en-US" altLang="en-US" b="0" u="none" dirty="0"/>
              <a:t>2023</a:t>
            </a:r>
            <a:r>
              <a:rPr lang="en-US" altLang="en-US" u="none" dirty="0"/>
              <a:t>”</a:t>
            </a:r>
            <a:r>
              <a:rPr lang="en-US" altLang="en-US" u="none" baseline="0" dirty="0"/>
              <a:t> </a:t>
            </a:r>
            <a:r>
              <a:rPr lang="en-US" altLang="en-US" u="none" dirty="0"/>
              <a:t>both </a:t>
            </a:r>
            <a:r>
              <a:rPr lang="en-US" altLang="en-US" dirty="0"/>
              <a:t>of which are posted on the ASME Website. </a:t>
            </a:r>
          </a:p>
          <a:p>
            <a:pPr marL="231775" lvl="1" indent="-115888" eaLnBrk="1" hangingPunct="1">
              <a:buFontTx/>
              <a:buChar char="•"/>
            </a:pPr>
            <a:r>
              <a:rPr lang="en-US" altLang="en-US" dirty="0"/>
              <a:t>It should be noted that certain</a:t>
            </a:r>
            <a:r>
              <a:rPr lang="en-US" altLang="en-US" baseline="0" dirty="0"/>
              <a:t> committees prefer to see the proposed revisions in a consistent format.  G</a:t>
            </a:r>
            <a:r>
              <a:rPr lang="en-US" altLang="en-US" dirty="0"/>
              <a:t>uidance may be available in committee guides.</a:t>
            </a:r>
          </a:p>
          <a:p>
            <a:pPr eaLnBrk="1" hangingPunct="1"/>
            <a:endParaRPr lang="en-US" altLang="en-US" dirty="0"/>
          </a:p>
          <a:p>
            <a:pPr eaLnBrk="1" hangingPunct="1">
              <a:lnSpc>
                <a:spcPct val="150000"/>
              </a:lnSpc>
            </a:pPr>
            <a:endParaRPr lang="en-US" altLang="en-US" dirty="0"/>
          </a:p>
          <a:p>
            <a:pPr eaLnBrk="1" hangingPunct="1">
              <a:lnSpc>
                <a:spcPct val="150000"/>
              </a:lnSpc>
            </a:pPr>
            <a:endParaRPr lang="en-US" altLang="en-US" dirty="0"/>
          </a:p>
        </p:txBody>
      </p:sp>
    </p:spTree>
    <p:extLst>
      <p:ext uri="{BB962C8B-B14F-4D97-AF65-F5344CB8AC3E}">
        <p14:creationId xmlns:p14="http://schemas.microsoft.com/office/powerpoint/2010/main" val="282953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653519C2-1293-4D4E-8738-DDFEBD04E1D1}" type="slidenum">
              <a:rPr lang="en-US" altLang="en-US" sz="1200" smtClean="0">
                <a:latin typeface="Arial" panose="020B0604020202020204" pitchFamily="34" charset="0"/>
              </a:rPr>
              <a:pPr/>
              <a:t>7</a:t>
            </a:fld>
            <a:endParaRPr lang="en-US" altLang="en-US" sz="1200">
              <a:latin typeface="Arial" panose="020B0604020202020204" pitchFamily="34" charset="0"/>
            </a:endParaRPr>
          </a:p>
        </p:txBody>
      </p:sp>
      <p:sp>
        <p:nvSpPr>
          <p:cNvPr id="97283" name="Rectangle 2"/>
          <p:cNvSpPr>
            <a:spLocks noGrp="1" noRot="1" noChangeAspect="1" noChangeArrowheads="1" noTextEdit="1"/>
          </p:cNvSpPr>
          <p:nvPr>
            <p:ph type="sldImg"/>
          </p:nvPr>
        </p:nvSpPr>
        <p:spPr>
          <a:xfrm>
            <a:off x="1189038" y="315913"/>
            <a:ext cx="4632325" cy="3473450"/>
          </a:xfrm>
          <a:ln w="12700" cap="flat"/>
        </p:spPr>
      </p:sp>
      <p:sp>
        <p:nvSpPr>
          <p:cNvPr id="97284" name="Rectangle 3"/>
          <p:cNvSpPr>
            <a:spLocks noGrp="1" noChangeArrowheads="1"/>
          </p:cNvSpPr>
          <p:nvPr>
            <p:ph type="body" idx="1"/>
          </p:nvPr>
        </p:nvSpPr>
        <p:spPr>
          <a:xfrm>
            <a:off x="522288" y="4137025"/>
            <a:ext cx="5964237" cy="4829175"/>
          </a:xfrm>
          <a:solidFill>
            <a:srgbClr val="FFFFFF"/>
          </a:solidFill>
          <a:ln w="12700" cap="flat">
            <a:solidFill>
              <a:srgbClr val="000000"/>
            </a:solidFill>
            <a:miter lim="800000"/>
            <a:headEnd/>
            <a:tailEnd/>
          </a:ln>
        </p:spPr>
        <p:txBody>
          <a:bodyPr lIns="92207" tIns="46913" rIns="92207" bIns="46913"/>
          <a:lstStyle/>
          <a:p>
            <a:pPr eaLnBrk="1" hangingPunct="1"/>
            <a:r>
              <a:rPr lang="en-US" altLang="en-US" dirty="0"/>
              <a:t>For new standards and revised sections of the standard, follow the “ASME Codes and Standards Writing Guide 20</a:t>
            </a:r>
            <a:r>
              <a:rPr lang="en-US" altLang="en-US" b="1" u="sng" dirty="0"/>
              <a:t>23</a:t>
            </a:r>
            <a:r>
              <a:rPr lang="en-US" altLang="en-US" dirty="0"/>
              <a:t>,” which is posted on the ASME Web site. </a:t>
            </a:r>
            <a:r>
              <a:rPr lang="en-US" altLang="en-US" i="0" dirty="0"/>
              <a:t>The</a:t>
            </a:r>
            <a:r>
              <a:rPr lang="en-US" altLang="en-US" i="0" baseline="0" dirty="0"/>
              <a:t> writing guide</a:t>
            </a:r>
            <a:r>
              <a:rPr lang="en-US" altLang="en-US" i="0" dirty="0"/>
              <a:t> </a:t>
            </a:r>
            <a:r>
              <a:rPr lang="en-US" altLang="en-US" dirty="0"/>
              <a:t>provides an overview to a common writing platform for ASME Codes and Standards publications. The guide is mainly intended for new documents, or new parts being created for existing documents, but it contains a lot of useful information for all committee members and staff.  </a:t>
            </a:r>
          </a:p>
          <a:p>
            <a:pPr eaLnBrk="1" hangingPunct="1"/>
            <a:endParaRPr lang="en-US" altLang="en-US" dirty="0"/>
          </a:p>
          <a:p>
            <a:pPr marL="231775" lvl="1" indent="-115888" eaLnBrk="1" hangingPunct="1">
              <a:buFontTx/>
              <a:buChar char="•"/>
            </a:pPr>
            <a:r>
              <a:rPr lang="en-US" altLang="en-US" b="1" dirty="0"/>
              <a:t>Style </a:t>
            </a:r>
            <a:r>
              <a:rPr lang="en-US" altLang="en-US" dirty="0"/>
              <a:t>- Adhering to established ASME style ensures that similar information is presented in a similar manner in all books, which contributes to better understanding of the material.  Style includes, for example, how things are stated, the order in which information is presented, punctuation, and abbreviations. </a:t>
            </a:r>
          </a:p>
          <a:p>
            <a:pPr marL="231775" lvl="1" indent="-115888" eaLnBrk="1" hangingPunct="1">
              <a:buFontTx/>
              <a:buChar char="•"/>
            </a:pPr>
            <a:r>
              <a:rPr lang="en-US" altLang="en-US" b="1" dirty="0"/>
              <a:t>Format</a:t>
            </a:r>
            <a:r>
              <a:rPr lang="en-US" altLang="en-US" dirty="0"/>
              <a:t> - The section on format explains the various elements (e.g. title page, foreword, contents, main text, art, etc.) of a code or standard. </a:t>
            </a:r>
          </a:p>
          <a:p>
            <a:pPr marL="231775" lvl="1" indent="-115888" eaLnBrk="1" hangingPunct="1">
              <a:buFontTx/>
              <a:buChar char="•"/>
            </a:pPr>
            <a:r>
              <a:rPr lang="en-US" altLang="en-US" b="1" dirty="0"/>
              <a:t>Special Policies</a:t>
            </a:r>
            <a:r>
              <a:rPr lang="en-US" altLang="en-US" dirty="0"/>
              <a:t> - The guide also addresses the special policies affecting the writing of ASME standards that</a:t>
            </a:r>
            <a:r>
              <a:rPr lang="en-US" altLang="en-US" baseline="0" dirty="0"/>
              <a:t> are derived </a:t>
            </a:r>
            <a:r>
              <a:rPr lang="en-US" altLang="en-US" dirty="0"/>
              <a:t>from the </a:t>
            </a:r>
            <a:r>
              <a:rPr lang="en-US" sz="1100" b="0" kern="1200" dirty="0">
                <a:solidFill>
                  <a:schemeClr val="tx1"/>
                </a:solidFill>
                <a:effectLst/>
                <a:latin typeface="Arial" panose="020B0604020202020204" pitchFamily="34" charset="0"/>
                <a:ea typeface="+mn-ea"/>
                <a:cs typeface="+mn-cs"/>
              </a:rPr>
              <a:t>Procedures for ASME Codes and Standards Development Committees</a:t>
            </a:r>
            <a:r>
              <a:rPr lang="en-US" altLang="en-US" dirty="0"/>
              <a:t>,</a:t>
            </a:r>
            <a:r>
              <a:rPr lang="en-US" altLang="en-US" baseline="0" dirty="0"/>
              <a:t> </a:t>
            </a:r>
            <a:r>
              <a:rPr lang="en-US" altLang="en-US" dirty="0"/>
              <a:t>and the ASME Codes and Standards Policies document (CSP). </a:t>
            </a:r>
            <a:r>
              <a:rPr lang="en-US" sz="1800" dirty="0">
                <a:effectLst/>
                <a:latin typeface="Segoe UI" panose="020B0502040204020203" pitchFamily="34" charset="0"/>
              </a:rPr>
              <a:t>This includes copyright and copyright clearances. </a:t>
            </a:r>
            <a:r>
              <a:rPr lang="en-US" sz="1800" dirty="0">
                <a:effectLst/>
                <a:latin typeface="Calibri" panose="020F0502020204030204" pitchFamily="34" charset="0"/>
                <a:ea typeface="Times New Roman" panose="02020603050405020304" pitchFamily="18" charset="0"/>
              </a:rPr>
              <a:t>Volunteers shouldn’t appropriate text, tables or images for proposals without securing permission. Refer to the C&amp;S Writing and Style Guide and Editorial Guide, section </a:t>
            </a:r>
            <a:r>
              <a:rPr lang="en-US" dirty="0"/>
              <a:t>SG2-2.10 Use of Copyrighted Material.</a:t>
            </a:r>
            <a:endParaRPr lang="en-US" altLang="en-US" dirty="0"/>
          </a:p>
          <a:p>
            <a:pPr marL="231775" lvl="1" indent="-115888" eaLnBrk="1" hangingPunct="1">
              <a:buFontTx/>
              <a:buChar char="•"/>
            </a:pPr>
            <a:endParaRPr lang="en-US" altLang="en-US" dirty="0"/>
          </a:p>
          <a:p>
            <a:pPr marL="115887" marR="0" lvl="1" indent="0" algn="l" defTabSz="914400" rtl="0" eaLnBrk="1" fontAlgn="base" latinLnBrk="0" hangingPunct="1">
              <a:lnSpc>
                <a:spcPct val="100000"/>
              </a:lnSpc>
              <a:spcBef>
                <a:spcPct val="30000"/>
              </a:spcBef>
              <a:spcAft>
                <a:spcPct val="0"/>
              </a:spcAft>
              <a:buClrTx/>
              <a:buSzTx/>
              <a:buFontTx/>
              <a:buNone/>
              <a:tabLst/>
              <a:defRPr/>
            </a:pPr>
            <a:r>
              <a:rPr lang="en-US" altLang="en-US" dirty="0"/>
              <a:t>Providing manuscripts that follow the parameters provided in the guide will provide a more uniform publishing style for all our codes and standards and will expedite the publishing process.</a:t>
            </a:r>
          </a:p>
          <a:p>
            <a:pPr marL="115887" lvl="1" indent="0" eaLnBrk="1" hangingPunct="1">
              <a:buFontTx/>
              <a:buNone/>
            </a:pPr>
            <a:endParaRPr lang="en-US" altLang="en-US" dirty="0"/>
          </a:p>
          <a:p>
            <a:pPr marL="115887" lvl="1" indent="0" eaLnBrk="1" hangingPunct="1">
              <a:buFontTx/>
              <a:buNone/>
            </a:pPr>
            <a:r>
              <a:rPr lang="en-US" altLang="en-US" dirty="0"/>
              <a:t>This</a:t>
            </a:r>
            <a:r>
              <a:rPr lang="en-US" altLang="en-US" baseline="0" dirty="0"/>
              <a:t> presentation will not go through the writing guide in detail, it will focus on the requirements for submittal of the approved revisions to C&amp;S Publications department.</a:t>
            </a:r>
          </a:p>
          <a:p>
            <a:pPr marL="115887" lvl="1" indent="0" eaLnBrk="1" hangingPunct="1">
              <a:buFontTx/>
              <a:buNone/>
            </a:pPr>
            <a:endParaRPr lang="en-US" altLang="en-US" baseline="0" dirty="0"/>
          </a:p>
          <a:p>
            <a:pPr marL="115887" lvl="1" indent="0" eaLnBrk="1" hangingPunct="1">
              <a:buFontTx/>
              <a:buNone/>
            </a:pPr>
            <a:endParaRPr lang="en-US" altLang="en-US" dirty="0"/>
          </a:p>
        </p:txBody>
      </p:sp>
    </p:spTree>
    <p:extLst>
      <p:ext uri="{BB962C8B-B14F-4D97-AF65-F5344CB8AC3E}">
        <p14:creationId xmlns:p14="http://schemas.microsoft.com/office/powerpoint/2010/main" val="144075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Proposals for committee ballot should be prepared as follows: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a new standard, create the text in word. </a:t>
            </a:r>
          </a:p>
          <a:p>
            <a:pPr marL="171450" indent="-171450">
              <a:buFont typeface="Arial" panose="020B0604020202020204" pitchFamily="34" charset="0"/>
              <a:buChar char="•"/>
            </a:pPr>
            <a:r>
              <a:rPr lang="en-US" dirty="0"/>
              <a:t>For revisions to an existing standard,</a:t>
            </a:r>
            <a:r>
              <a:rPr lang="en-US" baseline="0" dirty="0"/>
              <a:t> start with the </a:t>
            </a:r>
            <a:r>
              <a:rPr lang="en-US" dirty="0"/>
              <a:t>most recent version of the standard.</a:t>
            </a:r>
          </a:p>
          <a:p>
            <a:pPr marL="171450" indent="-171450">
              <a:buFont typeface="Arial" panose="020B0604020202020204" pitchFamily="34" charset="0"/>
              <a:buChar char="•"/>
            </a:pPr>
            <a:r>
              <a:rPr lang="en-US" dirty="0"/>
              <a:t>Present revisions using one of the following preferred methods:</a:t>
            </a:r>
          </a:p>
          <a:p>
            <a:pPr marL="171450" indent="-171450">
              <a:buFontTx/>
              <a:buChar char="-"/>
            </a:pPr>
            <a:r>
              <a:rPr lang="en-US" dirty="0"/>
              <a:t>Mark up a MS Word document using the “Track Changes” tool in MS Word.</a:t>
            </a:r>
          </a:p>
          <a:p>
            <a:pPr marL="171450" indent="-171450">
              <a:buFontTx/>
              <a:buChar char="-"/>
            </a:pPr>
            <a:r>
              <a:rPr lang="en-US" dirty="0"/>
              <a:t>Mark up a PDF of the standard using the “Comment” features in Adobe Acrobat.</a:t>
            </a:r>
          </a:p>
          <a:p>
            <a:pPr marL="171450" indent="-171450">
              <a:buFontTx/>
              <a:buChar char="-"/>
            </a:pPr>
            <a:r>
              <a:rPr lang="en-US" sz="1800" b="0" u="none" dirty="0">
                <a:solidFill>
                  <a:srgbClr val="000000"/>
                </a:solidFill>
                <a:latin typeface="Segoe UI" panose="020B0502040204020203" pitchFamily="34" charset="0"/>
              </a:rPr>
              <a:t>Print the affected page, manually mark the changes, and scan the page</a:t>
            </a:r>
            <a:r>
              <a:rPr lang="en-US" b="0" u="none" dirty="0"/>
              <a:t>. </a:t>
            </a:r>
          </a:p>
          <a:p>
            <a:pPr marL="171450" indent="-171450">
              <a:buFontTx/>
              <a:buChar char="-"/>
            </a:pPr>
            <a:r>
              <a:rPr lang="en-US" dirty="0"/>
              <a:t>Some committees prefer that proposed revisions be presented in a standard format that would be specified in committee operating procedures or guides.</a:t>
            </a:r>
          </a:p>
          <a:p>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For </a:t>
            </a:r>
            <a:r>
              <a:rPr lang="en-US" b="0" u="none" dirty="0"/>
              <a:t>additional guidance, see “Guidelines for Presenting Proposed Revisions for Ballot and  Submittal of Approved Revisions to C&amp;S Publishing” </a:t>
            </a:r>
            <a:r>
              <a:rPr lang="en-US" altLang="en-US" baseline="0" dirty="0"/>
              <a:t>See the references page at the end of this presentation for the link to that Guide.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aseline="0" dirty="0"/>
          </a:p>
        </p:txBody>
      </p:sp>
      <p:sp>
        <p:nvSpPr>
          <p:cNvPr id="4" name="Slide Number Placeholder 3"/>
          <p:cNvSpPr>
            <a:spLocks noGrp="1"/>
          </p:cNvSpPr>
          <p:nvPr>
            <p:ph type="sldNum" sz="quarter" idx="10"/>
          </p:nvPr>
        </p:nvSpPr>
        <p:spPr/>
        <p:txBody>
          <a:bodyPr/>
          <a:lstStyle/>
          <a:p>
            <a:pPr>
              <a:defRPr/>
            </a:pPr>
            <a:fld id="{95442B91-85CC-49AE-89C8-8CB2D0FEA59A}" type="slidenum">
              <a:rPr lang="en-US" smtClean="0"/>
              <a:pPr>
                <a:defRPr/>
              </a:pPr>
              <a:t>8</a:t>
            </a:fld>
            <a:endParaRPr lang="en-US"/>
          </a:p>
        </p:txBody>
      </p:sp>
    </p:spTree>
    <p:extLst>
      <p:ext uri="{BB962C8B-B14F-4D97-AF65-F5344CB8AC3E}">
        <p14:creationId xmlns:p14="http://schemas.microsoft.com/office/powerpoint/2010/main" val="71959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5" name="Rectangle 6"/>
          <p:cNvSpPr>
            <a:spLocks noGrp="1" noChangeArrowheads="1"/>
          </p:cNvSpPr>
          <p:nvPr>
            <p:ph type="sldNum" sz="quarter" idx="11"/>
          </p:nvPr>
        </p:nvSpPr>
        <p:spPr>
          <a:ln/>
        </p:spPr>
        <p:txBody>
          <a:bodyPr/>
          <a:lstStyle>
            <a:lvl1pPr>
              <a:defRPr/>
            </a:lvl1pPr>
          </a:lstStyle>
          <a:p>
            <a:pPr>
              <a:defRPr/>
            </a:pPr>
            <a:fld id="{0A6B8579-AF36-4388-BC30-F8C5BA238587}" type="slidenum">
              <a:rPr lang="en-US"/>
              <a:pPr>
                <a:defRPr/>
              </a:pPr>
              <a:t>‹#›</a:t>
            </a:fld>
            <a:endParaRPr lang="en-US"/>
          </a:p>
        </p:txBody>
      </p:sp>
    </p:spTree>
    <p:extLst>
      <p:ext uri="{BB962C8B-B14F-4D97-AF65-F5344CB8AC3E}">
        <p14:creationId xmlns:p14="http://schemas.microsoft.com/office/powerpoint/2010/main" val="36418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CE79D4A-A678-4077-A09D-F5BEE1BEDC3F}" type="slidenum">
              <a:rPr lang="en-US"/>
              <a:pPr>
                <a:defRPr/>
              </a:pPr>
              <a:t>‹#›</a:t>
            </a:fld>
            <a:endParaRPr lang="en-US"/>
          </a:p>
        </p:txBody>
      </p:sp>
    </p:spTree>
    <p:extLst>
      <p:ext uri="{BB962C8B-B14F-4D97-AF65-F5344CB8AC3E}">
        <p14:creationId xmlns:p14="http://schemas.microsoft.com/office/powerpoint/2010/main" val="377680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7669D6F-E583-4B09-8EB3-71E11FD21FD5}" type="slidenum">
              <a:rPr lang="en-US"/>
              <a:pPr>
                <a:defRPr/>
              </a:pPr>
              <a:t>‹#›</a:t>
            </a:fld>
            <a:endParaRPr lang="en-US"/>
          </a:p>
        </p:txBody>
      </p:sp>
    </p:spTree>
    <p:extLst>
      <p:ext uri="{BB962C8B-B14F-4D97-AF65-F5344CB8AC3E}">
        <p14:creationId xmlns:p14="http://schemas.microsoft.com/office/powerpoint/2010/main" val="354596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239C34F-2DD4-4DCF-A4CA-4F6191E3286C}" type="slidenum">
              <a:rPr lang="en-US"/>
              <a:pPr>
                <a:defRPr/>
              </a:pPr>
              <a:t>‹#›</a:t>
            </a:fld>
            <a:endParaRPr lang="en-US"/>
          </a:p>
        </p:txBody>
      </p:sp>
    </p:spTree>
    <p:extLst>
      <p:ext uri="{BB962C8B-B14F-4D97-AF65-F5344CB8AC3E}">
        <p14:creationId xmlns:p14="http://schemas.microsoft.com/office/powerpoint/2010/main" val="165717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DAD4FCC-EED8-426A-B71A-6382F7C717B8}" type="slidenum">
              <a:rPr lang="en-US"/>
              <a:pPr>
                <a:defRPr/>
              </a:pPr>
              <a:t>‹#›</a:t>
            </a:fld>
            <a:endParaRPr lang="en-US"/>
          </a:p>
        </p:txBody>
      </p:sp>
    </p:spTree>
    <p:extLst>
      <p:ext uri="{BB962C8B-B14F-4D97-AF65-F5344CB8AC3E}">
        <p14:creationId xmlns:p14="http://schemas.microsoft.com/office/powerpoint/2010/main" val="68331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A3611840-4320-4C55-B041-C472836C262B}" type="slidenum">
              <a:rPr lang="en-US"/>
              <a:pPr>
                <a:defRPr/>
              </a:pPr>
              <a:t>‹#›</a:t>
            </a:fld>
            <a:endParaRPr lang="en-US"/>
          </a:p>
        </p:txBody>
      </p:sp>
    </p:spTree>
    <p:extLst>
      <p:ext uri="{BB962C8B-B14F-4D97-AF65-F5344CB8AC3E}">
        <p14:creationId xmlns:p14="http://schemas.microsoft.com/office/powerpoint/2010/main" val="420084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486150B3-EF42-439D-B4DB-C821286DA47D}" type="slidenum">
              <a:rPr lang="en-US"/>
              <a:pPr>
                <a:defRPr/>
              </a:pPr>
              <a:t>‹#›</a:t>
            </a:fld>
            <a:endParaRPr lang="en-US"/>
          </a:p>
        </p:txBody>
      </p:sp>
    </p:spTree>
    <p:extLst>
      <p:ext uri="{BB962C8B-B14F-4D97-AF65-F5344CB8AC3E}">
        <p14:creationId xmlns:p14="http://schemas.microsoft.com/office/powerpoint/2010/main" val="347357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C252D79A-BDF7-4769-9D35-2B6E73A89D87}" type="slidenum">
              <a:rPr lang="en-US"/>
              <a:pPr>
                <a:defRPr/>
              </a:pPr>
              <a:t>‹#›</a:t>
            </a:fld>
            <a:endParaRPr lang="en-US"/>
          </a:p>
        </p:txBody>
      </p:sp>
    </p:spTree>
    <p:extLst>
      <p:ext uri="{BB962C8B-B14F-4D97-AF65-F5344CB8AC3E}">
        <p14:creationId xmlns:p14="http://schemas.microsoft.com/office/powerpoint/2010/main" val="280810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0EB4AEF1-C736-446F-882A-D81825065095}" type="slidenum">
              <a:rPr lang="en-US"/>
              <a:pPr>
                <a:defRPr/>
              </a:pPr>
              <a:t>‹#›</a:t>
            </a:fld>
            <a:endParaRPr lang="en-US"/>
          </a:p>
        </p:txBody>
      </p:sp>
    </p:spTree>
    <p:extLst>
      <p:ext uri="{BB962C8B-B14F-4D97-AF65-F5344CB8AC3E}">
        <p14:creationId xmlns:p14="http://schemas.microsoft.com/office/powerpoint/2010/main" val="231212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99B30F1-4CAA-4D2A-96C7-98A345F959CB}" type="slidenum">
              <a:rPr lang="en-US"/>
              <a:pPr>
                <a:defRPr/>
              </a:pPr>
              <a:t>‹#›</a:t>
            </a:fld>
            <a:endParaRPr lang="en-US"/>
          </a:p>
        </p:txBody>
      </p:sp>
    </p:spTree>
    <p:extLst>
      <p:ext uri="{BB962C8B-B14F-4D97-AF65-F5344CB8AC3E}">
        <p14:creationId xmlns:p14="http://schemas.microsoft.com/office/powerpoint/2010/main" val="4285204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2AA04BE-C7EF-4807-90DC-EC9C06953A22}" type="slidenum">
              <a:rPr lang="en-US"/>
              <a:pPr>
                <a:defRPr/>
              </a:pPr>
              <a:t>‹#›</a:t>
            </a:fld>
            <a:endParaRPr lang="en-US"/>
          </a:p>
        </p:txBody>
      </p:sp>
    </p:spTree>
    <p:extLst>
      <p:ext uri="{BB962C8B-B14F-4D97-AF65-F5344CB8AC3E}">
        <p14:creationId xmlns:p14="http://schemas.microsoft.com/office/powerpoint/2010/main" val="253552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a:xfrm>
            <a:off x="1397000" y="6477000"/>
            <a:ext cx="6096000" cy="244475"/>
          </a:xfrm>
        </p:spPr>
        <p:txBody>
          <a:bodyPr/>
          <a:lstStyle>
            <a:lvl1pPr>
              <a:defRPr/>
            </a:lvl1p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lvl1pPr>
              <a:defRPr/>
            </a:lvl1pPr>
          </a:lstStyle>
          <a:p>
            <a:pPr>
              <a:defRPr/>
            </a:pPr>
            <a:fld id="{7B935EA3-3B09-4EFA-BDB6-47AD800CAC0F}" type="slidenum">
              <a:rPr lang="en-US"/>
              <a:pPr>
                <a:defRPr/>
              </a:pPr>
              <a:t>‹#›</a:t>
            </a:fld>
            <a:endParaRPr lang="en-US"/>
          </a:p>
        </p:txBody>
      </p:sp>
    </p:spTree>
    <p:extLst>
      <p:ext uri="{BB962C8B-B14F-4D97-AF65-F5344CB8AC3E}">
        <p14:creationId xmlns:p14="http://schemas.microsoft.com/office/powerpoint/2010/main" val="4188682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9B12B89-18CB-430E-9E4E-4618931C0C15}" type="slidenum">
              <a:rPr lang="en-US"/>
              <a:pPr>
                <a:defRPr/>
              </a:pPr>
              <a:t>‹#›</a:t>
            </a:fld>
            <a:endParaRPr lang="en-US"/>
          </a:p>
        </p:txBody>
      </p:sp>
    </p:spTree>
    <p:extLst>
      <p:ext uri="{BB962C8B-B14F-4D97-AF65-F5344CB8AC3E}">
        <p14:creationId xmlns:p14="http://schemas.microsoft.com/office/powerpoint/2010/main" val="28869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4" name="Rectangle 6"/>
          <p:cNvSpPr>
            <a:spLocks noGrp="1" noChangeArrowheads="1"/>
          </p:cNvSpPr>
          <p:nvPr>
            <p:ph type="sldNum" sz="quarter" idx="11"/>
          </p:nvPr>
        </p:nvSpPr>
        <p:spPr>
          <a:ln/>
        </p:spPr>
        <p:txBody>
          <a:bodyPr/>
          <a:lstStyle>
            <a:lvl1pPr>
              <a:defRPr/>
            </a:lvl1pPr>
          </a:lstStyle>
          <a:p>
            <a:pPr>
              <a:defRPr/>
            </a:pPr>
            <a:fld id="{BD903150-9648-4491-8603-0ABB28157C3E}" type="slidenum">
              <a:rPr lang="en-US"/>
              <a:pPr>
                <a:defRPr/>
              </a:pPr>
              <a:t>‹#›</a:t>
            </a:fld>
            <a:endParaRPr lang="en-US"/>
          </a:p>
        </p:txBody>
      </p:sp>
    </p:spTree>
    <p:extLst>
      <p:ext uri="{BB962C8B-B14F-4D97-AF65-F5344CB8AC3E}">
        <p14:creationId xmlns:p14="http://schemas.microsoft.com/office/powerpoint/2010/main" val="412550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4" name="Rectangle 6"/>
          <p:cNvSpPr>
            <a:spLocks noGrp="1" noChangeArrowheads="1"/>
          </p:cNvSpPr>
          <p:nvPr>
            <p:ph type="sldNum" sz="quarter" idx="11"/>
          </p:nvPr>
        </p:nvSpPr>
        <p:spPr>
          <a:ln/>
        </p:spPr>
        <p:txBody>
          <a:bodyPr/>
          <a:lstStyle>
            <a:lvl1pPr>
              <a:defRPr/>
            </a:lvl1pPr>
          </a:lstStyle>
          <a:p>
            <a:pPr>
              <a:defRPr/>
            </a:pPr>
            <a:fld id="{EB3775E8-DE32-4D13-B25D-5E9963C0C0A9}" type="slidenum">
              <a:rPr lang="en-US"/>
              <a:pPr>
                <a:defRPr/>
              </a:pPr>
              <a:t>‹#›</a:t>
            </a:fld>
            <a:endParaRPr lang="en-US"/>
          </a:p>
        </p:txBody>
      </p:sp>
    </p:spTree>
    <p:extLst>
      <p:ext uri="{BB962C8B-B14F-4D97-AF65-F5344CB8AC3E}">
        <p14:creationId xmlns:p14="http://schemas.microsoft.com/office/powerpoint/2010/main" val="379577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6" name="Rectangle 6"/>
          <p:cNvSpPr>
            <a:spLocks noGrp="1" noChangeArrowheads="1"/>
          </p:cNvSpPr>
          <p:nvPr>
            <p:ph type="sldNum" sz="quarter" idx="11"/>
          </p:nvPr>
        </p:nvSpPr>
        <p:spPr>
          <a:ln/>
        </p:spPr>
        <p:txBody>
          <a:bodyPr/>
          <a:lstStyle>
            <a:lvl1pPr>
              <a:defRPr/>
            </a:lvl1pPr>
          </a:lstStyle>
          <a:p>
            <a:pPr>
              <a:defRPr/>
            </a:pPr>
            <a:fld id="{B92E2D34-60D9-47DC-8B29-1FC0AE08C9B3}" type="slidenum">
              <a:rPr lang="en-US"/>
              <a:pPr>
                <a:defRPr/>
              </a:pPr>
              <a:t>‹#›</a:t>
            </a:fld>
            <a:endParaRPr lang="en-US"/>
          </a:p>
        </p:txBody>
      </p:sp>
    </p:spTree>
    <p:extLst>
      <p:ext uri="{BB962C8B-B14F-4D97-AF65-F5344CB8AC3E}">
        <p14:creationId xmlns:p14="http://schemas.microsoft.com/office/powerpoint/2010/main" val="4894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8" name="Rectangle 6"/>
          <p:cNvSpPr>
            <a:spLocks noGrp="1" noChangeArrowheads="1"/>
          </p:cNvSpPr>
          <p:nvPr>
            <p:ph type="sldNum" sz="quarter" idx="11"/>
          </p:nvPr>
        </p:nvSpPr>
        <p:spPr>
          <a:ln/>
        </p:spPr>
        <p:txBody>
          <a:bodyPr/>
          <a:lstStyle>
            <a:lvl1pPr>
              <a:defRPr/>
            </a:lvl1pPr>
          </a:lstStyle>
          <a:p>
            <a:pPr>
              <a:defRPr/>
            </a:pPr>
            <a:fld id="{0A3B9082-736B-42BC-B80B-2751575F9BE3}" type="slidenum">
              <a:rPr lang="en-US"/>
              <a:pPr>
                <a:defRPr/>
              </a:pPr>
              <a:t>‹#›</a:t>
            </a:fld>
            <a:endParaRPr lang="en-US"/>
          </a:p>
        </p:txBody>
      </p:sp>
    </p:spTree>
    <p:extLst>
      <p:ext uri="{BB962C8B-B14F-4D97-AF65-F5344CB8AC3E}">
        <p14:creationId xmlns:p14="http://schemas.microsoft.com/office/powerpoint/2010/main" val="11724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4" name="Rectangle 6"/>
          <p:cNvSpPr>
            <a:spLocks noGrp="1" noChangeArrowheads="1"/>
          </p:cNvSpPr>
          <p:nvPr>
            <p:ph type="sldNum" sz="quarter" idx="11"/>
          </p:nvPr>
        </p:nvSpPr>
        <p:spPr>
          <a:xfrm>
            <a:off x="838200" y="6342432"/>
            <a:ext cx="431800" cy="212725"/>
          </a:xfrm>
          <a:ln/>
        </p:spPr>
        <p:txBody>
          <a:bodyPr/>
          <a:lstStyle>
            <a:lvl1pPr>
              <a:defRPr/>
            </a:lvl1pPr>
          </a:lstStyle>
          <a:p>
            <a:pPr>
              <a:defRPr/>
            </a:pPr>
            <a:fld id="{8551ABF8-C28B-423A-9884-EB46B45AB430}" type="slidenum">
              <a:rPr lang="en-US"/>
              <a:pPr>
                <a:defRPr/>
              </a:pPr>
              <a:t>‹#›</a:t>
            </a:fld>
            <a:endParaRPr lang="en-US"/>
          </a:p>
        </p:txBody>
      </p:sp>
    </p:spTree>
    <p:extLst>
      <p:ext uri="{BB962C8B-B14F-4D97-AF65-F5344CB8AC3E}">
        <p14:creationId xmlns:p14="http://schemas.microsoft.com/office/powerpoint/2010/main" val="297145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6" name="Rectangle 6"/>
          <p:cNvSpPr>
            <a:spLocks noGrp="1" noChangeArrowheads="1"/>
          </p:cNvSpPr>
          <p:nvPr>
            <p:ph type="sldNum" sz="quarter" idx="11"/>
          </p:nvPr>
        </p:nvSpPr>
        <p:spPr>
          <a:ln/>
        </p:spPr>
        <p:txBody>
          <a:bodyPr/>
          <a:lstStyle>
            <a:lvl1pPr>
              <a:defRPr/>
            </a:lvl1pPr>
          </a:lstStyle>
          <a:p>
            <a:pPr>
              <a:defRPr/>
            </a:pPr>
            <a:fld id="{458D0A5C-265B-4E36-9762-C02A0690C7B4}" type="slidenum">
              <a:rPr lang="en-US"/>
              <a:pPr>
                <a:defRPr/>
              </a:pPr>
              <a:t>‹#›</a:t>
            </a:fld>
            <a:endParaRPr lang="en-US"/>
          </a:p>
        </p:txBody>
      </p:sp>
    </p:spTree>
    <p:extLst>
      <p:ext uri="{BB962C8B-B14F-4D97-AF65-F5344CB8AC3E}">
        <p14:creationId xmlns:p14="http://schemas.microsoft.com/office/powerpoint/2010/main" val="67056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ASME S&amp;C Training Module A5. Publication of Standards</a:t>
            </a:r>
          </a:p>
        </p:txBody>
      </p:sp>
      <p:sp>
        <p:nvSpPr>
          <p:cNvPr id="3" name="Rectangle 6"/>
          <p:cNvSpPr>
            <a:spLocks noGrp="1" noChangeArrowheads="1"/>
          </p:cNvSpPr>
          <p:nvPr>
            <p:ph type="sldNum" sz="quarter" idx="11"/>
          </p:nvPr>
        </p:nvSpPr>
        <p:spPr>
          <a:ln/>
        </p:spPr>
        <p:txBody>
          <a:bodyPr/>
          <a:lstStyle>
            <a:lvl1pPr>
              <a:defRPr/>
            </a:lvl1pPr>
          </a:lstStyle>
          <a:p>
            <a:pPr>
              <a:defRPr/>
            </a:pPr>
            <a:fld id="{DFD816C7-26FE-4E02-BDAD-272F144E29C3}" type="slidenum">
              <a:rPr lang="en-US"/>
              <a:pPr>
                <a:defRPr/>
              </a:pPr>
              <a:t>‹#›</a:t>
            </a:fld>
            <a:endParaRPr lang="en-US"/>
          </a:p>
        </p:txBody>
      </p:sp>
    </p:spTree>
    <p:extLst>
      <p:ext uri="{BB962C8B-B14F-4D97-AF65-F5344CB8AC3E}">
        <p14:creationId xmlns:p14="http://schemas.microsoft.com/office/powerpoint/2010/main" val="394603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00805" name="Rectangle 5"/>
          <p:cNvSpPr>
            <a:spLocks noGrp="1" noChangeArrowheads="1"/>
          </p:cNvSpPr>
          <p:nvPr>
            <p:ph type="ftr" sz="quarter" idx="3"/>
          </p:nvPr>
        </p:nvSpPr>
        <p:spPr bwMode="auto">
          <a:xfrm>
            <a:off x="1406525" y="6400800"/>
            <a:ext cx="6096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3399"/>
                </a:solidFill>
                <a:latin typeface="+mn-lt"/>
              </a:defRPr>
            </a:lvl1pPr>
          </a:lstStyle>
          <a:p>
            <a:pPr>
              <a:defRPr/>
            </a:pPr>
            <a:r>
              <a:rPr lang="en-US"/>
              <a:t>ASME S&amp;C Training Module A5. Publication of Standards</a:t>
            </a:r>
          </a:p>
        </p:txBody>
      </p:sp>
      <p:sp>
        <p:nvSpPr>
          <p:cNvPr id="1100806" name="Rectangle 6"/>
          <p:cNvSpPr>
            <a:spLocks noGrp="1" noChangeArrowheads="1"/>
          </p:cNvSpPr>
          <p:nvPr>
            <p:ph type="sldNum" sz="quarter" idx="4"/>
          </p:nvPr>
        </p:nvSpPr>
        <p:spPr bwMode="auto">
          <a:xfrm>
            <a:off x="806450" y="6326188"/>
            <a:ext cx="4318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rgbClr val="003399"/>
                </a:solidFill>
                <a:latin typeface="+mn-lt"/>
              </a:defRPr>
            </a:lvl1pPr>
          </a:lstStyle>
          <a:p>
            <a:pPr>
              <a:defRPr/>
            </a:pPr>
            <a:fld id="{23673ECF-0B65-426C-A10E-979E9B806F76}" type="slidenum">
              <a:rPr lang="en-US"/>
              <a:pPr>
                <a:defRPr/>
              </a:pPr>
              <a:t>‹#›</a:t>
            </a:fld>
            <a:endParaRPr lang="en-US"/>
          </a:p>
        </p:txBody>
      </p:sp>
      <p:pic>
        <p:nvPicPr>
          <p:cNvPr id="1030" name="Picture 7" descr="Picture2"/>
          <p:cNvPicPr>
            <a:picLocks noChangeAspect="1" noChangeArrowheads="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888288" y="6280150"/>
            <a:ext cx="7985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8"/>
          <p:cNvSpPr>
            <a:spLocks noChangeShapeType="1"/>
          </p:cNvSpPr>
          <p:nvPr/>
        </p:nvSpPr>
        <p:spPr bwMode="auto">
          <a:xfrm>
            <a:off x="457200" y="6248400"/>
            <a:ext cx="8229600" cy="0"/>
          </a:xfrm>
          <a:prstGeom prst="line">
            <a:avLst/>
          </a:prstGeom>
          <a:noFill/>
          <a:ln w="952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9"/>
          <p:cNvSpPr>
            <a:spLocks noChangeArrowheads="1"/>
          </p:cNvSpPr>
          <p:nvPr/>
        </p:nvSpPr>
        <p:spPr bwMode="auto">
          <a:xfrm>
            <a:off x="433388" y="6330950"/>
            <a:ext cx="7080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sz="1200">
                <a:solidFill>
                  <a:srgbClr val="003399"/>
                </a:solidFill>
                <a:latin typeface="Tahoma" panose="020B0604030504040204" pitchFamily="34" charset="0"/>
              </a:rPr>
              <a:t>Page</a:t>
            </a:r>
          </a:p>
        </p:txBody>
      </p:sp>
      <p:sp>
        <p:nvSpPr>
          <p:cNvPr id="1033" name="TextBox 8"/>
          <p:cNvSpPr txBox="1">
            <a:spLocks noChangeArrowheads="1"/>
          </p:cNvSpPr>
          <p:nvPr/>
        </p:nvSpPr>
        <p:spPr bwMode="auto">
          <a:xfrm>
            <a:off x="328613" y="6575425"/>
            <a:ext cx="9550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sz="1200" dirty="0">
                <a:solidFill>
                  <a:srgbClr val="003399"/>
                </a:solidFill>
                <a:latin typeface="Tahoma" panose="020B0604030504040204" pitchFamily="34" charset="0"/>
                <a:cs typeface="Tahoma" panose="020B0604030504040204" pitchFamily="34" charset="0"/>
              </a:rPr>
              <a:t>© ASME 2023</a:t>
            </a:r>
          </a:p>
        </p:txBody>
      </p:sp>
    </p:spTree>
  </p:cSld>
  <p:clrMap bg1="lt1" tx1="dk1" bg2="lt2" tx2="dk2" accent1="accent1" accent2="accent2" accent3="accent3" accent4="accent4" accent5="accent5" accent6="accent6" hlink="hlink" folHlink="folHlink"/>
  <p:sldLayoutIdLst>
    <p:sldLayoutId id="2147483749" r:id="rId1"/>
    <p:sldLayoutId id="2147483768" r:id="rId2"/>
    <p:sldLayoutId id="2147483750" r:id="rId3"/>
    <p:sldLayoutId id="2147483751" r:id="rId4"/>
    <p:sldLayoutId id="2147483752" r:id="rId5"/>
    <p:sldLayoutId id="2147483753" r:id="rId6"/>
    <p:sldLayoutId id="2147483754" r:id="rId7"/>
    <p:sldLayoutId id="2147483755" r:id="rId8"/>
    <p:sldLayoutId id="2147483756" r:id="rId9"/>
  </p:sldLayoutIdLst>
  <p:hf hd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Tahoma" pitchFamily="34" charset="0"/>
        </a:defRPr>
      </a:lvl2pPr>
      <a:lvl3pPr algn="ctr" rtl="0" eaLnBrk="0" fontAlgn="base" hangingPunct="0">
        <a:spcBef>
          <a:spcPct val="0"/>
        </a:spcBef>
        <a:spcAft>
          <a:spcPct val="0"/>
        </a:spcAft>
        <a:defRPr sz="3600">
          <a:solidFill>
            <a:srgbClr val="003399"/>
          </a:solidFill>
          <a:latin typeface="Tahoma" pitchFamily="34" charset="0"/>
        </a:defRPr>
      </a:lvl3pPr>
      <a:lvl4pPr algn="ctr" rtl="0" eaLnBrk="0" fontAlgn="base" hangingPunct="0">
        <a:spcBef>
          <a:spcPct val="0"/>
        </a:spcBef>
        <a:spcAft>
          <a:spcPct val="0"/>
        </a:spcAft>
        <a:defRPr sz="3600">
          <a:solidFill>
            <a:srgbClr val="003399"/>
          </a:solidFill>
          <a:latin typeface="Tahoma" pitchFamily="34" charset="0"/>
        </a:defRPr>
      </a:lvl4pPr>
      <a:lvl5pPr algn="ctr" rtl="0" eaLnBrk="0" fontAlgn="base" hangingPunct="0">
        <a:spcBef>
          <a:spcPct val="0"/>
        </a:spcBef>
        <a:spcAft>
          <a:spcPct val="0"/>
        </a:spcAft>
        <a:defRPr sz="3600">
          <a:solidFill>
            <a:srgbClr val="003399"/>
          </a:solidFill>
          <a:latin typeface="Tahoma" pitchFamily="34" charset="0"/>
        </a:defRPr>
      </a:lvl5pPr>
      <a:lvl6pPr marL="457200" algn="ctr" rtl="0" eaLnBrk="1" fontAlgn="base" hangingPunct="1">
        <a:spcBef>
          <a:spcPct val="0"/>
        </a:spcBef>
        <a:spcAft>
          <a:spcPct val="0"/>
        </a:spcAft>
        <a:defRPr sz="3600">
          <a:solidFill>
            <a:srgbClr val="003399"/>
          </a:solidFill>
          <a:latin typeface="Tahoma" pitchFamily="34" charset="0"/>
        </a:defRPr>
      </a:lvl6pPr>
      <a:lvl7pPr marL="914400" algn="ctr" rtl="0" eaLnBrk="1" fontAlgn="base" hangingPunct="1">
        <a:spcBef>
          <a:spcPct val="0"/>
        </a:spcBef>
        <a:spcAft>
          <a:spcPct val="0"/>
        </a:spcAft>
        <a:defRPr sz="3600">
          <a:solidFill>
            <a:srgbClr val="003399"/>
          </a:solidFill>
          <a:latin typeface="Tahoma" pitchFamily="34" charset="0"/>
        </a:defRPr>
      </a:lvl7pPr>
      <a:lvl8pPr marL="1371600" algn="ctr" rtl="0" eaLnBrk="1" fontAlgn="base" hangingPunct="1">
        <a:spcBef>
          <a:spcPct val="0"/>
        </a:spcBef>
        <a:spcAft>
          <a:spcPct val="0"/>
        </a:spcAft>
        <a:defRPr sz="3600">
          <a:solidFill>
            <a:srgbClr val="003399"/>
          </a:solidFill>
          <a:latin typeface="Tahoma" pitchFamily="34" charset="0"/>
        </a:defRPr>
      </a:lvl8pPr>
      <a:lvl9pPr marL="1828800" algn="ctr" rtl="0" eaLnBrk="1" fontAlgn="base" hangingPunct="1">
        <a:spcBef>
          <a:spcPct val="0"/>
        </a:spcBef>
        <a:spcAft>
          <a:spcPct val="0"/>
        </a:spcAft>
        <a:defRPr sz="3600">
          <a:solidFill>
            <a:srgbClr val="003399"/>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99"/>
          </a:solidFill>
          <a:latin typeface="+mn-lt"/>
        </a:defRPr>
      </a:lvl2pPr>
      <a:lvl3pPr marL="1143000" indent="-228600" algn="l" rtl="0" eaLnBrk="0" fontAlgn="base" hangingPunct="0">
        <a:spcBef>
          <a:spcPct val="20000"/>
        </a:spcBef>
        <a:spcAft>
          <a:spcPct val="0"/>
        </a:spcAft>
        <a:buChar char="•"/>
        <a:defRPr sz="20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eaLnBrk="1" fontAlgn="base" hangingPunct="1">
        <a:spcBef>
          <a:spcPct val="20000"/>
        </a:spcBef>
        <a:spcAft>
          <a:spcPct val="0"/>
        </a:spcAft>
        <a:buChar char="»"/>
        <a:defRPr sz="2000">
          <a:solidFill>
            <a:srgbClr val="003399"/>
          </a:solidFill>
          <a:latin typeface="+mn-lt"/>
        </a:defRPr>
      </a:lvl6pPr>
      <a:lvl7pPr marL="2971800" indent="-228600" algn="l" rtl="0" eaLnBrk="1" fontAlgn="base" hangingPunct="1">
        <a:spcBef>
          <a:spcPct val="20000"/>
        </a:spcBef>
        <a:spcAft>
          <a:spcPct val="0"/>
        </a:spcAft>
        <a:buChar char="»"/>
        <a:defRPr sz="2000">
          <a:solidFill>
            <a:srgbClr val="003399"/>
          </a:solidFill>
          <a:latin typeface="+mn-lt"/>
        </a:defRPr>
      </a:lvl7pPr>
      <a:lvl8pPr marL="3429000" indent="-228600" algn="l" rtl="0" eaLnBrk="1" fontAlgn="base" hangingPunct="1">
        <a:spcBef>
          <a:spcPct val="20000"/>
        </a:spcBef>
        <a:spcAft>
          <a:spcPct val="0"/>
        </a:spcAft>
        <a:buChar char="»"/>
        <a:defRPr sz="2000">
          <a:solidFill>
            <a:srgbClr val="003399"/>
          </a:solidFill>
          <a:latin typeface="+mn-lt"/>
        </a:defRPr>
      </a:lvl8pPr>
      <a:lvl9pPr marL="3886200" indent="-228600" algn="l" rtl="0" eaLnBrk="1" fontAlgn="base" hangingPunct="1">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429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0805" name="Rectangle 5"/>
          <p:cNvSpPr>
            <a:spLocks noGrp="1" noChangeArrowheads="1"/>
          </p:cNvSpPr>
          <p:nvPr>
            <p:ph type="ftr" sz="quarter" idx="3"/>
          </p:nvPr>
        </p:nvSpPr>
        <p:spPr bwMode="auto">
          <a:xfrm>
            <a:off x="1397000" y="6245225"/>
            <a:ext cx="609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3399"/>
                </a:solidFill>
                <a:latin typeface="+mn-lt"/>
              </a:defRPr>
            </a:lvl1pPr>
          </a:lstStyle>
          <a:p>
            <a:pPr>
              <a:defRPr/>
            </a:pPr>
            <a:r>
              <a:rPr lang="en-US"/>
              <a:t>ASME S&amp;C Training Module A5. Publication of Standards</a:t>
            </a:r>
            <a:endParaRPr lang="en-US" dirty="0"/>
          </a:p>
        </p:txBody>
      </p:sp>
      <p:sp>
        <p:nvSpPr>
          <p:cNvPr id="1100806" name="Rectangle 6"/>
          <p:cNvSpPr>
            <a:spLocks noGrp="1" noChangeArrowheads="1"/>
          </p:cNvSpPr>
          <p:nvPr>
            <p:ph type="sldNum" sz="quarter" idx="4"/>
          </p:nvPr>
        </p:nvSpPr>
        <p:spPr bwMode="auto">
          <a:xfrm>
            <a:off x="787400" y="6245225"/>
            <a:ext cx="431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rgbClr val="003399"/>
                </a:solidFill>
                <a:latin typeface="+mn-lt"/>
              </a:defRPr>
            </a:lvl1pPr>
          </a:lstStyle>
          <a:p>
            <a:pPr>
              <a:defRPr/>
            </a:pPr>
            <a:fld id="{86E6AB46-91AC-4A34-9089-48F468F11C8B}" type="slidenum">
              <a:rPr lang="en-US"/>
              <a:pPr>
                <a:defRPr/>
              </a:pPr>
              <a:t>‹#›</a:t>
            </a:fld>
            <a:endParaRPr lang="en-US"/>
          </a:p>
        </p:txBody>
      </p:sp>
      <p:pic>
        <p:nvPicPr>
          <p:cNvPr id="2054" name="Picture 7" descr="Picture2"/>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7888288" y="6242050"/>
            <a:ext cx="7985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8"/>
          <p:cNvSpPr>
            <a:spLocks noChangeShapeType="1"/>
          </p:cNvSpPr>
          <p:nvPr/>
        </p:nvSpPr>
        <p:spPr bwMode="auto">
          <a:xfrm>
            <a:off x="457200" y="6126163"/>
            <a:ext cx="8229600" cy="0"/>
          </a:xfrm>
          <a:prstGeom prst="line">
            <a:avLst/>
          </a:prstGeom>
          <a:noFill/>
          <a:ln w="952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Rectangle 9"/>
          <p:cNvSpPr>
            <a:spLocks noChangeArrowheads="1"/>
          </p:cNvSpPr>
          <p:nvPr/>
        </p:nvSpPr>
        <p:spPr bwMode="auto">
          <a:xfrm>
            <a:off x="3937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sz="1200">
                <a:solidFill>
                  <a:srgbClr val="003399"/>
                </a:solidFill>
                <a:latin typeface="Tahoma" panose="020B0604030504040204" pitchFamily="34" charset="0"/>
              </a:rPr>
              <a:t>Page</a:t>
            </a:r>
          </a:p>
        </p:txBody>
      </p:sp>
      <p:sp>
        <p:nvSpPr>
          <p:cNvPr id="9" name="TextBox 8"/>
          <p:cNvSpPr txBox="1">
            <a:spLocks noChangeArrowheads="1"/>
          </p:cNvSpPr>
          <p:nvPr/>
        </p:nvSpPr>
        <p:spPr bwMode="auto">
          <a:xfrm>
            <a:off x="311150" y="6481763"/>
            <a:ext cx="1109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100" dirty="0">
                <a:solidFill>
                  <a:srgbClr val="004D9A"/>
                </a:solidFill>
              </a:rPr>
              <a:t> </a:t>
            </a:r>
            <a:r>
              <a:rPr lang="en-US" sz="1200" dirty="0">
                <a:solidFill>
                  <a:srgbClr val="003399"/>
                </a:solidFill>
                <a:latin typeface="+mn-lt"/>
                <a:sym typeface="Symbol" pitchFamily="18" charset="2"/>
              </a:rPr>
              <a:t></a:t>
            </a:r>
            <a:r>
              <a:rPr lang="en-US" sz="1200" dirty="0">
                <a:solidFill>
                  <a:srgbClr val="003399"/>
                </a:solidFill>
                <a:latin typeface="+mn-lt"/>
              </a:rPr>
              <a:t>ASME </a:t>
            </a:r>
            <a:r>
              <a:rPr lang="en-US" sz="1200" dirty="0">
                <a:solidFill>
                  <a:srgbClr val="003399"/>
                </a:solidFill>
                <a:latin typeface="+mn-lt"/>
                <a:sym typeface="Symbol" pitchFamily="18" charset="2"/>
              </a:rPr>
              <a:t>2013</a:t>
            </a:r>
            <a:endParaRPr lang="en-US" sz="1200" dirty="0">
              <a:solidFill>
                <a:srgbClr val="003399"/>
              </a:solidFill>
              <a:latin typeface="+mn-lt"/>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Tahoma" pitchFamily="34" charset="0"/>
        </a:defRPr>
      </a:lvl2pPr>
      <a:lvl3pPr algn="ctr" rtl="0" eaLnBrk="0" fontAlgn="base" hangingPunct="0">
        <a:spcBef>
          <a:spcPct val="0"/>
        </a:spcBef>
        <a:spcAft>
          <a:spcPct val="0"/>
        </a:spcAft>
        <a:defRPr sz="3600">
          <a:solidFill>
            <a:srgbClr val="003399"/>
          </a:solidFill>
          <a:latin typeface="Tahoma" pitchFamily="34" charset="0"/>
        </a:defRPr>
      </a:lvl3pPr>
      <a:lvl4pPr algn="ctr" rtl="0" eaLnBrk="0" fontAlgn="base" hangingPunct="0">
        <a:spcBef>
          <a:spcPct val="0"/>
        </a:spcBef>
        <a:spcAft>
          <a:spcPct val="0"/>
        </a:spcAft>
        <a:defRPr sz="3600">
          <a:solidFill>
            <a:srgbClr val="003399"/>
          </a:solidFill>
          <a:latin typeface="Tahoma" pitchFamily="34" charset="0"/>
        </a:defRPr>
      </a:lvl4pPr>
      <a:lvl5pPr algn="ctr" rtl="0" eaLnBrk="0" fontAlgn="base" hangingPunct="0">
        <a:spcBef>
          <a:spcPct val="0"/>
        </a:spcBef>
        <a:spcAft>
          <a:spcPct val="0"/>
        </a:spcAft>
        <a:defRPr sz="3600">
          <a:solidFill>
            <a:srgbClr val="003399"/>
          </a:solidFill>
          <a:latin typeface="Tahoma" pitchFamily="34" charset="0"/>
        </a:defRPr>
      </a:lvl5pPr>
      <a:lvl6pPr marL="457200" algn="ctr" rtl="0" eaLnBrk="1" fontAlgn="base" hangingPunct="1">
        <a:spcBef>
          <a:spcPct val="0"/>
        </a:spcBef>
        <a:spcAft>
          <a:spcPct val="0"/>
        </a:spcAft>
        <a:defRPr sz="3600">
          <a:solidFill>
            <a:srgbClr val="003399"/>
          </a:solidFill>
          <a:latin typeface="Tahoma" pitchFamily="34" charset="0"/>
        </a:defRPr>
      </a:lvl6pPr>
      <a:lvl7pPr marL="914400" algn="ctr" rtl="0" eaLnBrk="1" fontAlgn="base" hangingPunct="1">
        <a:spcBef>
          <a:spcPct val="0"/>
        </a:spcBef>
        <a:spcAft>
          <a:spcPct val="0"/>
        </a:spcAft>
        <a:defRPr sz="3600">
          <a:solidFill>
            <a:srgbClr val="003399"/>
          </a:solidFill>
          <a:latin typeface="Tahoma" pitchFamily="34" charset="0"/>
        </a:defRPr>
      </a:lvl7pPr>
      <a:lvl8pPr marL="1371600" algn="ctr" rtl="0" eaLnBrk="1" fontAlgn="base" hangingPunct="1">
        <a:spcBef>
          <a:spcPct val="0"/>
        </a:spcBef>
        <a:spcAft>
          <a:spcPct val="0"/>
        </a:spcAft>
        <a:defRPr sz="3600">
          <a:solidFill>
            <a:srgbClr val="003399"/>
          </a:solidFill>
          <a:latin typeface="Tahoma" pitchFamily="34" charset="0"/>
        </a:defRPr>
      </a:lvl8pPr>
      <a:lvl9pPr marL="1828800" algn="ctr" rtl="0" eaLnBrk="1" fontAlgn="base" hangingPunct="1">
        <a:spcBef>
          <a:spcPct val="0"/>
        </a:spcBef>
        <a:spcAft>
          <a:spcPct val="0"/>
        </a:spcAft>
        <a:defRPr sz="3600">
          <a:solidFill>
            <a:srgbClr val="003399"/>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3399"/>
          </a:solidFill>
          <a:latin typeface="+mn-lt"/>
        </a:defRPr>
      </a:lvl2pPr>
      <a:lvl3pPr marL="1143000" indent="-228600" algn="l" rtl="0" eaLnBrk="0" fontAlgn="base" hangingPunct="0">
        <a:spcBef>
          <a:spcPct val="20000"/>
        </a:spcBef>
        <a:spcAft>
          <a:spcPct val="0"/>
        </a:spcAft>
        <a:buChar char="•"/>
        <a:defRPr sz="2000">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sz="1600">
          <a:solidFill>
            <a:srgbClr val="003399"/>
          </a:solidFill>
          <a:latin typeface="+mn-lt"/>
        </a:defRPr>
      </a:lvl5pPr>
      <a:lvl6pPr marL="2514600" indent="-228600" algn="l" rtl="0" eaLnBrk="1" fontAlgn="base" hangingPunct="1">
        <a:spcBef>
          <a:spcPct val="20000"/>
        </a:spcBef>
        <a:spcAft>
          <a:spcPct val="0"/>
        </a:spcAft>
        <a:buChar char="»"/>
        <a:defRPr sz="2000">
          <a:solidFill>
            <a:srgbClr val="003399"/>
          </a:solidFill>
          <a:latin typeface="+mn-lt"/>
        </a:defRPr>
      </a:lvl6pPr>
      <a:lvl7pPr marL="2971800" indent="-228600" algn="l" rtl="0" eaLnBrk="1" fontAlgn="base" hangingPunct="1">
        <a:spcBef>
          <a:spcPct val="20000"/>
        </a:spcBef>
        <a:spcAft>
          <a:spcPct val="0"/>
        </a:spcAft>
        <a:buChar char="»"/>
        <a:defRPr sz="2000">
          <a:solidFill>
            <a:srgbClr val="003399"/>
          </a:solidFill>
          <a:latin typeface="+mn-lt"/>
        </a:defRPr>
      </a:lvl7pPr>
      <a:lvl8pPr marL="3429000" indent="-228600" algn="l" rtl="0" eaLnBrk="1" fontAlgn="base" hangingPunct="1">
        <a:spcBef>
          <a:spcPct val="20000"/>
        </a:spcBef>
        <a:spcAft>
          <a:spcPct val="0"/>
        </a:spcAft>
        <a:buChar char="»"/>
        <a:defRPr sz="2000">
          <a:solidFill>
            <a:srgbClr val="003399"/>
          </a:solidFill>
          <a:latin typeface="+mn-lt"/>
        </a:defRPr>
      </a:lvl8pPr>
      <a:lvl9pPr marL="3886200" indent="-228600" algn="l" rtl="0" eaLnBrk="1" fontAlgn="base" hangingPunct="1">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wmf"/><Relationship Id="rId7"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customXml" Target="../ink/ink2.xml"/><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stools.asme.org/csconnect/CommitteePages.cfm?Committee=L01200000&amp;Action=7609&amp;ChooseTemplate=118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stools.asme.org/csconnect/CommitteePages.cfm?Committee=N10000000&amp;Action=7609&amp;ChooseTemplate=118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stools.asme.org/csconnect/FileUpload.cfm?View=yes&amp;ID=5392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a:xfrm>
            <a:off x="685800" y="2130425"/>
            <a:ext cx="7772400" cy="1870075"/>
          </a:xfrm>
        </p:spPr>
        <p:txBody>
          <a:bodyPr/>
          <a:lstStyle/>
          <a:p>
            <a:pPr eaLnBrk="1" hangingPunct="1"/>
            <a:r>
              <a:rPr lang="en-US" altLang="en-US" b="1" dirty="0"/>
              <a:t>Standards and Certification </a:t>
            </a:r>
            <a:r>
              <a:rPr lang="en-US" altLang="en-US" b="1" dirty="0">
                <a:solidFill>
                  <a:schemeClr val="accent2"/>
                </a:solidFill>
              </a:rPr>
              <a:t>Training</a:t>
            </a:r>
            <a:br>
              <a:rPr lang="en-US" altLang="en-US" sz="2800" b="1" dirty="0"/>
            </a:br>
            <a:endParaRPr lang="en-US" altLang="en-US" sz="2800" b="1" dirty="0"/>
          </a:p>
        </p:txBody>
      </p:sp>
      <p:sp>
        <p:nvSpPr>
          <p:cNvPr id="6147" name="Subtitle 6"/>
          <p:cNvSpPr>
            <a:spLocks noGrp="1"/>
          </p:cNvSpPr>
          <p:nvPr>
            <p:ph type="subTitle" idx="1"/>
          </p:nvPr>
        </p:nvSpPr>
        <p:spPr>
          <a:xfrm>
            <a:off x="787400" y="4229100"/>
            <a:ext cx="7442200" cy="1409700"/>
          </a:xfrm>
        </p:spPr>
        <p:txBody>
          <a:bodyPr/>
          <a:lstStyle/>
          <a:p>
            <a:pPr eaLnBrk="1" hangingPunct="1"/>
            <a:r>
              <a:rPr lang="en-US" altLang="en-US" sz="3200" dirty="0"/>
              <a:t>Module A – Administrative</a:t>
            </a:r>
          </a:p>
          <a:p>
            <a:pPr eaLnBrk="1" hangingPunct="1"/>
            <a:r>
              <a:rPr lang="en-US" altLang="en-US" sz="3200" dirty="0"/>
              <a:t>A5. Publication of Standards</a:t>
            </a:r>
          </a:p>
        </p:txBody>
      </p:sp>
      <p:pic>
        <p:nvPicPr>
          <p:cNvPr id="61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342900"/>
            <a:ext cx="26225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09600" y="1600200"/>
            <a:ext cx="7848600" cy="3886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7150" lvl="1" indent="-457200" eaLnBrk="1" hangingPunct="1">
              <a:spcBef>
                <a:spcPts val="900"/>
              </a:spcBef>
              <a:buChar char="•"/>
            </a:pPr>
            <a:r>
              <a:rPr lang="en-US" altLang="en-US" sz="2800" dirty="0">
                <a:ea typeface="+mn-ea"/>
                <a:cs typeface="+mn-cs"/>
              </a:rPr>
              <a:t>Tables</a:t>
            </a:r>
          </a:p>
          <a:p>
            <a:pPr lvl="1" eaLnBrk="1" hangingPunct="1">
              <a:buFont typeface="Arial" panose="020B0604020202020204" pitchFamily="34" charset="0"/>
              <a:buChar char="–"/>
            </a:pPr>
            <a:r>
              <a:rPr lang="en-US" altLang="en-US" sz="2000" dirty="0"/>
              <a:t>MS Word is the preferred software, utilizing Table feature  </a:t>
            </a:r>
          </a:p>
          <a:p>
            <a:pPr lvl="1" eaLnBrk="1" hangingPunct="1">
              <a:buFont typeface="Arial" panose="020B0604020202020204" pitchFamily="34" charset="0"/>
              <a:buChar char="–"/>
            </a:pPr>
            <a:r>
              <a:rPr lang="en-US" altLang="en-US" sz="2000" dirty="0"/>
              <a:t>Excel can be used for extended tables</a:t>
            </a:r>
          </a:p>
          <a:p>
            <a:pPr marL="57150" indent="-457200" eaLnBrk="1" hangingPunct="1">
              <a:spcBef>
                <a:spcPts val="900"/>
              </a:spcBef>
            </a:pPr>
            <a:r>
              <a:rPr lang="en-US" altLang="en-US" dirty="0"/>
              <a:t>Graphics</a:t>
            </a:r>
          </a:p>
          <a:p>
            <a:pPr lvl="1" eaLnBrk="1" hangingPunct="1">
              <a:buFont typeface="Arial" panose="020B0604020202020204" pitchFamily="34" charset="0"/>
              <a:buChar char="–"/>
            </a:pPr>
            <a:r>
              <a:rPr lang="en-US" altLang="en-US" sz="2000" dirty="0"/>
              <a:t>Each illustration must also be supplied as a separate file.</a:t>
            </a:r>
          </a:p>
          <a:p>
            <a:pPr marL="1200150" lvl="3" indent="-342900" eaLnBrk="1" hangingPunct="1">
              <a:spcBef>
                <a:spcPts val="900"/>
              </a:spcBef>
              <a:buFont typeface="Arial" panose="020B0604020202020204" pitchFamily="34" charset="0"/>
              <a:buChar char="•"/>
            </a:pPr>
            <a:r>
              <a:rPr lang="en-US" altLang="en-US" sz="1600" dirty="0"/>
              <a:t>Vector (e.g., Illustrator files/line art): EPS (or native AI with all fonts embedded)</a:t>
            </a:r>
          </a:p>
          <a:p>
            <a:pPr marL="1200150" lvl="3" indent="-342900" eaLnBrk="1" hangingPunct="1">
              <a:spcBef>
                <a:spcPts val="900"/>
              </a:spcBef>
              <a:buFont typeface="Arial" panose="020B0604020202020204" pitchFamily="34" charset="0"/>
              <a:buChar char="•"/>
            </a:pPr>
            <a:r>
              <a:rPr lang="en-US" altLang="en-US" sz="1600" dirty="0"/>
              <a:t>Raster/Bitmap (e.g., Photoshop/photographs/halftone): TIF/TIFF</a:t>
            </a:r>
          </a:p>
          <a:p>
            <a:pPr marL="1200150" lvl="3" indent="-342900" eaLnBrk="1" hangingPunct="1">
              <a:spcBef>
                <a:spcPts val="900"/>
              </a:spcBef>
              <a:buFont typeface="Arial" panose="020B0604020202020204" pitchFamily="34" charset="0"/>
              <a:buChar char="•"/>
            </a:pPr>
            <a:r>
              <a:rPr lang="en-US" altLang="en-US" sz="1600" dirty="0"/>
              <a:t>Visio/Excel</a:t>
            </a:r>
          </a:p>
          <a:p>
            <a:pPr eaLnBrk="1" hangingPunct="1"/>
            <a:r>
              <a:rPr lang="en-US" altLang="en-US" dirty="0"/>
              <a:t>Equations</a:t>
            </a:r>
          </a:p>
          <a:p>
            <a:pPr lvl="1" eaLnBrk="1" hangingPunct="1"/>
            <a:r>
              <a:rPr lang="en-US" altLang="en-US" sz="2000" dirty="0"/>
              <a:t>Clear and unambiguous format, e.g., </a:t>
            </a:r>
            <a:r>
              <a:rPr lang="en-US" altLang="en-US" sz="2000" dirty="0" err="1"/>
              <a:t>MathType</a:t>
            </a:r>
            <a:r>
              <a:rPr lang="en-US" altLang="en-US" sz="2000" dirty="0"/>
              <a:t>.</a:t>
            </a:r>
          </a:p>
          <a:p>
            <a:pPr lvl="1" eaLnBrk="1" hangingPunct="1"/>
            <a:endParaRPr lang="en-US" altLang="en-US" sz="2000" dirty="0"/>
          </a:p>
          <a:p>
            <a:pPr lvl="1" eaLnBrk="1" hangingPunct="1"/>
            <a:endParaRPr lang="en-US" altLang="en-US" sz="2000" dirty="0"/>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DD388DDF-0E67-4478-AAF3-71202A7D8EF3}" type="slidenum">
              <a:rPr lang="en-US"/>
              <a:pPr>
                <a:defRPr/>
              </a:pPr>
              <a:t>9</a:t>
            </a:fld>
            <a:endParaRPr lang="en-US"/>
          </a:p>
        </p:txBody>
      </p:sp>
      <p:sp>
        <p:nvSpPr>
          <p:cNvPr id="26629" name="Rectangle 2"/>
          <p:cNvSpPr>
            <a:spLocks noGrp="1" noChangeArrowheads="1"/>
          </p:cNvSpPr>
          <p:nvPr>
            <p:ph type="title"/>
          </p:nvPr>
        </p:nvSpPr>
        <p:spPr>
          <a:xfrm>
            <a:off x="0" y="514350"/>
            <a:ext cx="91440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PREPARATION OF NEW TABLES, </a:t>
            </a:r>
            <a:br>
              <a:rPr lang="en-US" altLang="en-US" dirty="0"/>
            </a:br>
            <a:r>
              <a:rPr lang="en-US" altLang="en-US" dirty="0"/>
              <a:t>GRAPHICS AND EQUATIONS</a:t>
            </a:r>
          </a:p>
        </p:txBody>
      </p:sp>
    </p:spTree>
    <p:extLst>
      <p:ext uri="{BB962C8B-B14F-4D97-AF65-F5344CB8AC3E}">
        <p14:creationId xmlns:p14="http://schemas.microsoft.com/office/powerpoint/2010/main" val="127172050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708525"/>
          </a:xfrm>
        </p:spPr>
        <p:txBody>
          <a:bodyPr/>
          <a:lstStyle/>
          <a:p>
            <a:r>
              <a:rPr lang="en-US" dirty="0"/>
              <a:t>Do not rely solely on the use of color text or highlights to indicate proposed revisions. </a:t>
            </a:r>
          </a:p>
          <a:p>
            <a:r>
              <a:rPr lang="en-US" dirty="0"/>
              <a:t>Use another </a:t>
            </a:r>
            <a:r>
              <a:rPr lang="en-US" dirty="0" err="1"/>
              <a:t>noncolor</a:t>
            </a:r>
            <a:r>
              <a:rPr lang="en-US" dirty="0"/>
              <a:t> formatting method as well, such as underlining/strike-through, boxing, clouding, or notations such as “add” or “delete.”</a:t>
            </a:r>
          </a:p>
          <a:p>
            <a:r>
              <a:rPr lang="en-US" dirty="0"/>
              <a:t>In addition:</a:t>
            </a:r>
          </a:p>
          <a:p>
            <a:pPr lvl="1"/>
            <a:r>
              <a:rPr lang="en-US" dirty="0"/>
              <a:t>Avoid the use of colors close in the color spectrum</a:t>
            </a:r>
          </a:p>
          <a:p>
            <a:pPr lvl="1"/>
            <a:r>
              <a:rPr lang="en-US" dirty="0"/>
              <a:t>Do not use different fonts or font sizes alone to indicate proposed revisions.</a:t>
            </a:r>
          </a:p>
          <a:p>
            <a:pPr lvl="1"/>
            <a:r>
              <a:rPr lang="en-US" dirty="0"/>
              <a:t>Do not use italics and boldface to indicate revisions</a:t>
            </a:r>
          </a:p>
        </p:txBody>
      </p:sp>
      <p:sp>
        <p:nvSpPr>
          <p:cNvPr id="3" name="Title 2"/>
          <p:cNvSpPr>
            <a:spLocks noGrp="1"/>
          </p:cNvSpPr>
          <p:nvPr>
            <p:ph type="title"/>
          </p:nvPr>
        </p:nvSpPr>
        <p:spPr/>
        <p:txBody>
          <a:bodyPr/>
          <a:lstStyle/>
          <a:p>
            <a:r>
              <a:rPr lang="en-US" dirty="0"/>
              <a:t>USE OF COLOR IN REVISIONS</a:t>
            </a: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7B935EA3-3B09-4EFA-BDB6-47AD800CAC0F}" type="slidenum">
              <a:rPr lang="en-US" smtClean="0"/>
              <a:pPr>
                <a:defRPr/>
              </a:pPr>
              <a:t>10</a:t>
            </a:fld>
            <a:endParaRPr lang="en-US"/>
          </a:p>
        </p:txBody>
      </p:sp>
    </p:spTree>
    <p:extLst>
      <p:ext uri="{BB962C8B-B14F-4D97-AF65-F5344CB8AC3E}">
        <p14:creationId xmlns:p14="http://schemas.microsoft.com/office/powerpoint/2010/main" val="328416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876550"/>
            <a:ext cx="91440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II. SAMPLE REVISIONS</a:t>
            </a:r>
          </a:p>
        </p:txBody>
      </p:sp>
      <p:sp>
        <p:nvSpPr>
          <p:cNvPr id="3" name="Footer Placeholder 2"/>
          <p:cNvSpPr>
            <a:spLocks noGrp="1"/>
          </p:cNvSpPr>
          <p:nvPr>
            <p:ph type="ftr" sz="quarter" idx="10"/>
          </p:nvPr>
        </p:nvSpPr>
        <p:spPr/>
        <p:txBody>
          <a:bodyPr/>
          <a:lstStyle/>
          <a:p>
            <a:pPr>
              <a:defRPr/>
            </a:pPr>
            <a:r>
              <a:rPr lang="en-US"/>
              <a:t>ASME S&amp;C Training Module A5. Publication of Standards</a:t>
            </a:r>
          </a:p>
        </p:txBody>
      </p:sp>
      <p:sp>
        <p:nvSpPr>
          <p:cNvPr id="4" name="Slide Number Placeholder 3"/>
          <p:cNvSpPr>
            <a:spLocks noGrp="1"/>
          </p:cNvSpPr>
          <p:nvPr>
            <p:ph type="sldNum" sz="quarter" idx="11"/>
          </p:nvPr>
        </p:nvSpPr>
        <p:spPr/>
        <p:txBody>
          <a:bodyPr/>
          <a:lstStyle/>
          <a:p>
            <a:pPr>
              <a:defRPr/>
            </a:pPr>
            <a:fld id="{048D4F7D-DB47-4E34-9113-135F0551457E}" type="slidenum">
              <a:rPr lang="en-US"/>
              <a:pPr>
                <a:defRPr/>
              </a:pPr>
              <a:t>11</a:t>
            </a:fld>
            <a:endParaRPr lang="en-US"/>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914400" y="1600200"/>
            <a:ext cx="77724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Revisions must show</a:t>
            </a:r>
          </a:p>
          <a:p>
            <a:pPr lvl="1" eaLnBrk="1" hangingPunct="1"/>
            <a:r>
              <a:rPr lang="en-US" altLang="en-US" dirty="0"/>
              <a:t>The location of the change (e.g., paragraph designator)</a:t>
            </a:r>
          </a:p>
          <a:p>
            <a:pPr lvl="1" eaLnBrk="1" hangingPunct="1"/>
            <a:r>
              <a:rPr lang="en-US" altLang="en-US" dirty="0"/>
              <a:t>The existing text, table or art </a:t>
            </a:r>
          </a:p>
          <a:p>
            <a:pPr lvl="1" eaLnBrk="1" hangingPunct="1"/>
            <a:r>
              <a:rPr lang="en-US" altLang="en-US" dirty="0"/>
              <a:t>The proposed</a:t>
            </a:r>
            <a:r>
              <a:rPr lang="en-US" altLang="en-US" i="1" dirty="0"/>
              <a:t> </a:t>
            </a:r>
            <a:r>
              <a:rPr lang="en-US" altLang="en-US" dirty="0"/>
              <a:t>revision</a:t>
            </a:r>
          </a:p>
          <a:p>
            <a:pPr eaLnBrk="1" hangingPunct="1"/>
            <a:r>
              <a:rPr lang="en-US" altLang="en-US" dirty="0"/>
              <a:t>Guidelines for Presenting Proposed Revisions for Ballot and Submittal of Approved Revisions to C&amp;S Publishing.</a:t>
            </a:r>
          </a:p>
          <a:p>
            <a:pPr eaLnBrk="1" hangingPunct="1"/>
            <a:endParaRPr lang="en-US" altLang="en-US" u="sng" dirty="0"/>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65C263EA-2B01-46A5-85CA-3FCD2CB20ED2}" type="slidenum">
              <a:rPr lang="en-US"/>
              <a:pPr>
                <a:defRPr/>
              </a:pPr>
              <a:t>12</a:t>
            </a:fld>
            <a:endParaRPr lang="en-US"/>
          </a:p>
        </p:txBody>
      </p:sp>
      <p:sp>
        <p:nvSpPr>
          <p:cNvPr id="38917"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BASIC REQUIREMENT FOR REVISIONS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dirty="0"/>
              <a:t>ASME S&amp;C Training Module A5. Publication of Standards</a:t>
            </a:r>
          </a:p>
        </p:txBody>
      </p:sp>
      <p:sp>
        <p:nvSpPr>
          <p:cNvPr id="7" name="Slide Number Placeholder 2"/>
          <p:cNvSpPr>
            <a:spLocks noGrp="1"/>
          </p:cNvSpPr>
          <p:nvPr>
            <p:ph type="sldNum" sz="quarter" idx="11"/>
          </p:nvPr>
        </p:nvSpPr>
        <p:spPr/>
        <p:txBody>
          <a:bodyPr/>
          <a:lstStyle/>
          <a:p>
            <a:pPr>
              <a:defRPr/>
            </a:pPr>
            <a:fld id="{B1FA1C2E-129D-4EB7-ADE4-A03F69094595}" type="slidenum">
              <a:rPr lang="en-US"/>
              <a:pPr>
                <a:defRPr/>
              </a:pPr>
              <a:t>13</a:t>
            </a:fld>
            <a:endParaRPr lang="en-US"/>
          </a:p>
        </p:txBody>
      </p:sp>
      <p:sp>
        <p:nvSpPr>
          <p:cNvPr id="40964" name="Rectangle 2"/>
          <p:cNvSpPr>
            <a:spLocks noChangeArrowheads="1"/>
          </p:cNvSpPr>
          <p:nvPr/>
        </p:nvSpPr>
        <p:spPr bwMode="auto">
          <a:xfrm>
            <a:off x="0" y="4953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FontTx/>
              <a:buNone/>
            </a:pPr>
            <a:r>
              <a:rPr lang="en-US" altLang="en-US" sz="3600" dirty="0">
                <a:latin typeface="+mj-lt"/>
                <a:ea typeface="+mj-ea"/>
                <a:cs typeface="+mj-cs"/>
              </a:rPr>
              <a:t>EXAMPLE 1 – INCORRECT REVISION: Paste-over</a:t>
            </a:r>
          </a:p>
        </p:txBody>
      </p:sp>
      <p:pic>
        <p:nvPicPr>
          <p:cNvPr id="4096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95400"/>
            <a:ext cx="4732338"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Line 4"/>
          <p:cNvSpPr>
            <a:spLocks noChangeShapeType="1"/>
          </p:cNvSpPr>
          <p:nvPr/>
        </p:nvSpPr>
        <p:spPr bwMode="auto">
          <a:xfrm flipH="1" flipV="1">
            <a:off x="6705600" y="3352800"/>
            <a:ext cx="838200" cy="381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7" name="Oval 5"/>
          <p:cNvSpPr>
            <a:spLocks noChangeArrowheads="1"/>
          </p:cNvSpPr>
          <p:nvPr/>
        </p:nvSpPr>
        <p:spPr bwMode="auto">
          <a:xfrm>
            <a:off x="6173788" y="2287588"/>
            <a:ext cx="377825" cy="2054225"/>
          </a:xfrm>
          <a:prstGeom prst="ellipse">
            <a:avLst/>
          </a:prstGeom>
          <a:noFill/>
          <a:ln w="127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6AD4C92-9C3A-DAE8-741C-8D1511F288DC}"/>
                  </a:ext>
                </a:extLst>
              </p14:cNvPr>
              <p14:cNvContentPartPr/>
              <p14:nvPr/>
            </p14:nvContentPartPr>
            <p14:xfrm>
              <a:off x="8671140" y="3139200"/>
              <a:ext cx="360" cy="360"/>
            </p14:xfrm>
          </p:contentPart>
        </mc:Choice>
        <mc:Fallback xmlns="">
          <p:pic>
            <p:nvPicPr>
              <p:cNvPr id="8" name="Ink 7">
                <a:extLst>
                  <a:ext uri="{FF2B5EF4-FFF2-40B4-BE49-F238E27FC236}">
                    <a16:creationId xmlns:a16="http://schemas.microsoft.com/office/drawing/2014/main" id="{76AD4C92-9C3A-DAE8-741C-8D1511F288DC}"/>
                  </a:ext>
                </a:extLst>
              </p:cNvPr>
              <p:cNvPicPr/>
              <p:nvPr/>
            </p:nvPicPr>
            <p:blipFill>
              <a:blip r:embed="rId5"/>
              <a:stretch>
                <a:fillRect/>
              </a:stretch>
            </p:blipFill>
            <p:spPr>
              <a:xfrm>
                <a:off x="8662500" y="3130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A2AB8CD-FDC4-EAC4-DA32-1000E802BB8D}"/>
                  </a:ext>
                </a:extLst>
              </p14:cNvPr>
              <p14:cNvContentPartPr/>
              <p14:nvPr/>
            </p14:nvContentPartPr>
            <p14:xfrm>
              <a:off x="5158260" y="3009600"/>
              <a:ext cx="360" cy="360"/>
            </p14:xfrm>
          </p:contentPart>
        </mc:Choice>
        <mc:Fallback xmlns="">
          <p:pic>
            <p:nvPicPr>
              <p:cNvPr id="9" name="Ink 8">
                <a:extLst>
                  <a:ext uri="{FF2B5EF4-FFF2-40B4-BE49-F238E27FC236}">
                    <a16:creationId xmlns:a16="http://schemas.microsoft.com/office/drawing/2014/main" id="{6A2AB8CD-FDC4-EAC4-DA32-1000E802BB8D}"/>
                  </a:ext>
                </a:extLst>
              </p:cNvPr>
              <p:cNvPicPr/>
              <p:nvPr/>
            </p:nvPicPr>
            <p:blipFill>
              <a:blip r:embed="rId5"/>
              <a:stretch>
                <a:fillRect/>
              </a:stretch>
            </p:blipFill>
            <p:spPr>
              <a:xfrm>
                <a:off x="5149620" y="3000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984AF65-3E3A-55C6-18B5-5DD6FE634FB2}"/>
                  </a:ext>
                </a:extLst>
              </p14:cNvPr>
              <p14:cNvContentPartPr/>
              <p14:nvPr/>
            </p14:nvContentPartPr>
            <p14:xfrm>
              <a:off x="4655340" y="2773440"/>
              <a:ext cx="360" cy="360"/>
            </p14:xfrm>
          </p:contentPart>
        </mc:Choice>
        <mc:Fallback xmlns="">
          <p:pic>
            <p:nvPicPr>
              <p:cNvPr id="10" name="Ink 9">
                <a:extLst>
                  <a:ext uri="{FF2B5EF4-FFF2-40B4-BE49-F238E27FC236}">
                    <a16:creationId xmlns:a16="http://schemas.microsoft.com/office/drawing/2014/main" id="{C984AF65-3E3A-55C6-18B5-5DD6FE634FB2}"/>
                  </a:ext>
                </a:extLst>
              </p:cNvPr>
              <p:cNvPicPr/>
              <p:nvPr/>
            </p:nvPicPr>
            <p:blipFill>
              <a:blip r:embed="rId5"/>
              <a:stretch>
                <a:fillRect/>
              </a:stretch>
            </p:blipFill>
            <p:spPr>
              <a:xfrm>
                <a:off x="4646700" y="2764800"/>
                <a:ext cx="18000" cy="18000"/>
              </a:xfrm>
              <a:prstGeom prst="rect">
                <a:avLst/>
              </a:prstGeom>
            </p:spPr>
          </p:pic>
        </mc:Fallback>
      </mc:AlternateContent>
      <p:grpSp>
        <p:nvGrpSpPr>
          <p:cNvPr id="17" name="Group 16">
            <a:extLst>
              <a:ext uri="{FF2B5EF4-FFF2-40B4-BE49-F238E27FC236}">
                <a16:creationId xmlns:a16="http://schemas.microsoft.com/office/drawing/2014/main" id="{30C4DCDB-DACD-B03F-A94B-BD7F78BFA772}"/>
              </a:ext>
            </a:extLst>
          </p:cNvPr>
          <p:cNvGrpSpPr/>
          <p:nvPr/>
        </p:nvGrpSpPr>
        <p:grpSpPr>
          <a:xfrm>
            <a:off x="2590380" y="1706400"/>
            <a:ext cx="1800" cy="360"/>
            <a:chOff x="2590380" y="1706400"/>
            <a:chExt cx="1800" cy="36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857EE8D4-EA3B-D652-8169-EF47244A84EE}"/>
                    </a:ext>
                  </a:extLst>
                </p14:cNvPr>
                <p14:cNvContentPartPr/>
                <p14:nvPr/>
              </p14:nvContentPartPr>
              <p14:xfrm>
                <a:off x="2590380" y="1706400"/>
                <a:ext cx="360" cy="360"/>
              </p14:xfrm>
            </p:contentPart>
          </mc:Choice>
          <mc:Fallback xmlns="">
            <p:pic>
              <p:nvPicPr>
                <p:cNvPr id="12" name="Ink 11">
                  <a:extLst>
                    <a:ext uri="{FF2B5EF4-FFF2-40B4-BE49-F238E27FC236}">
                      <a16:creationId xmlns:a16="http://schemas.microsoft.com/office/drawing/2014/main" id="{857EE8D4-EA3B-D652-8169-EF47244A84EE}"/>
                    </a:ext>
                  </a:extLst>
                </p:cNvPr>
                <p:cNvPicPr/>
                <p:nvPr/>
              </p:nvPicPr>
              <p:blipFill>
                <a:blip r:embed="rId5"/>
                <a:stretch>
                  <a:fillRect/>
                </a:stretch>
              </p:blipFill>
              <p:spPr>
                <a:xfrm>
                  <a:off x="2581740" y="1697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82226E21-5008-BCEA-E6AF-B1179D4FA6B0}"/>
                    </a:ext>
                  </a:extLst>
                </p14:cNvPr>
                <p14:cNvContentPartPr/>
                <p14:nvPr/>
              </p14:nvContentPartPr>
              <p14:xfrm>
                <a:off x="2590380" y="1706400"/>
                <a:ext cx="1800" cy="360"/>
              </p14:xfrm>
            </p:contentPart>
          </mc:Choice>
          <mc:Fallback xmlns="">
            <p:pic>
              <p:nvPicPr>
                <p:cNvPr id="13" name="Ink 12">
                  <a:extLst>
                    <a:ext uri="{FF2B5EF4-FFF2-40B4-BE49-F238E27FC236}">
                      <a16:creationId xmlns:a16="http://schemas.microsoft.com/office/drawing/2014/main" id="{82226E21-5008-BCEA-E6AF-B1179D4FA6B0}"/>
                    </a:ext>
                  </a:extLst>
                </p:cNvPr>
                <p:cNvPicPr/>
                <p:nvPr/>
              </p:nvPicPr>
              <p:blipFill>
                <a:blip r:embed="rId10"/>
                <a:stretch>
                  <a:fillRect/>
                </a:stretch>
              </p:blipFill>
              <p:spPr>
                <a:xfrm>
                  <a:off x="2581740" y="1697760"/>
                  <a:ext cx="19440" cy="18000"/>
                </a:xfrm>
                <a:prstGeom prst="rect">
                  <a:avLst/>
                </a:prstGeom>
              </p:spPr>
            </p:pic>
          </mc:Fallback>
        </mc:AlternateContent>
      </p:grpSp>
      <p:sp>
        <p:nvSpPr>
          <p:cNvPr id="20" name="Oval 5">
            <a:extLst>
              <a:ext uri="{FF2B5EF4-FFF2-40B4-BE49-F238E27FC236}">
                <a16:creationId xmlns:a16="http://schemas.microsoft.com/office/drawing/2014/main" id="{9E491120-A446-5574-C893-F2A091645526}"/>
              </a:ext>
            </a:extLst>
          </p:cNvPr>
          <p:cNvSpPr>
            <a:spLocks noChangeArrowheads="1"/>
          </p:cNvSpPr>
          <p:nvPr/>
        </p:nvSpPr>
        <p:spPr bwMode="auto">
          <a:xfrm>
            <a:off x="4809688" y="4398962"/>
            <a:ext cx="1894326" cy="398757"/>
          </a:xfrm>
          <a:prstGeom prst="ellipse">
            <a:avLst/>
          </a:prstGeom>
          <a:noFill/>
          <a:ln w="127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t>ASME S&amp;C Training Module A5. Publication of Standards</a:t>
            </a:r>
          </a:p>
        </p:txBody>
      </p:sp>
      <p:sp>
        <p:nvSpPr>
          <p:cNvPr id="8" name="Slide Number Placeholder 2"/>
          <p:cNvSpPr>
            <a:spLocks noGrp="1"/>
          </p:cNvSpPr>
          <p:nvPr>
            <p:ph type="sldNum" sz="quarter" idx="11"/>
          </p:nvPr>
        </p:nvSpPr>
        <p:spPr/>
        <p:txBody>
          <a:bodyPr/>
          <a:lstStyle/>
          <a:p>
            <a:pPr>
              <a:defRPr/>
            </a:pPr>
            <a:fld id="{6781277D-E75D-4961-A7B1-F607EC5A2FAE}" type="slidenum">
              <a:rPr lang="en-US"/>
              <a:pPr>
                <a:defRPr/>
              </a:pPr>
              <a:t>14</a:t>
            </a:fld>
            <a:endParaRPr lang="en-US"/>
          </a:p>
        </p:txBody>
      </p:sp>
      <p:sp>
        <p:nvSpPr>
          <p:cNvPr id="43012" name="Rectangle 2"/>
          <p:cNvSpPr>
            <a:spLocks noChangeArrowheads="1"/>
          </p:cNvSpPr>
          <p:nvPr/>
        </p:nvSpPr>
        <p:spPr bwMode="auto">
          <a:xfrm>
            <a:off x="0" y="3810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FontTx/>
              <a:buNone/>
            </a:pPr>
            <a:r>
              <a:rPr lang="en-US" altLang="en-US" sz="3600" dirty="0">
                <a:latin typeface="+mj-lt"/>
                <a:ea typeface="+mj-ea"/>
                <a:cs typeface="+mj-cs"/>
              </a:rPr>
              <a:t>EXAMPLE 2 – ACCEPTABLE REVISION</a:t>
            </a:r>
          </a:p>
        </p:txBody>
      </p:sp>
      <p:pic>
        <p:nvPicPr>
          <p:cNvPr id="4301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295400"/>
            <a:ext cx="405606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Line 4"/>
          <p:cNvSpPr>
            <a:spLocks noChangeShapeType="1"/>
          </p:cNvSpPr>
          <p:nvPr/>
        </p:nvSpPr>
        <p:spPr bwMode="auto">
          <a:xfrm flipH="1">
            <a:off x="6248400" y="3048000"/>
            <a:ext cx="10668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5"/>
          <p:cNvSpPr>
            <a:spLocks noChangeShapeType="1"/>
          </p:cNvSpPr>
          <p:nvPr/>
        </p:nvSpPr>
        <p:spPr bwMode="auto">
          <a:xfrm>
            <a:off x="3352800" y="3886200"/>
            <a:ext cx="838200" cy="457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6"/>
          <p:cNvSpPr>
            <a:spLocks noChangeShapeType="1"/>
          </p:cNvSpPr>
          <p:nvPr/>
        </p:nvSpPr>
        <p:spPr bwMode="auto">
          <a:xfrm>
            <a:off x="1752600" y="5410200"/>
            <a:ext cx="990600" cy="228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ASME S&amp;C Training Module A5. Publication of Standards</a:t>
            </a:r>
          </a:p>
        </p:txBody>
      </p:sp>
      <p:sp>
        <p:nvSpPr>
          <p:cNvPr id="7" name="Slide Number Placeholder 2"/>
          <p:cNvSpPr>
            <a:spLocks noGrp="1"/>
          </p:cNvSpPr>
          <p:nvPr>
            <p:ph type="sldNum" sz="quarter" idx="11"/>
          </p:nvPr>
        </p:nvSpPr>
        <p:spPr/>
        <p:txBody>
          <a:bodyPr/>
          <a:lstStyle/>
          <a:p>
            <a:pPr>
              <a:defRPr/>
            </a:pPr>
            <a:fld id="{94A04D0B-D607-4280-B4BC-6ADFC5CCEB77}" type="slidenum">
              <a:rPr lang="en-US"/>
              <a:pPr>
                <a:defRPr/>
              </a:pPr>
              <a:t>15</a:t>
            </a:fld>
            <a:endParaRPr lang="en-US"/>
          </a:p>
        </p:txBody>
      </p:sp>
      <p:sp>
        <p:nvSpPr>
          <p:cNvPr id="45060" name="Rectangle 2"/>
          <p:cNvSpPr>
            <a:spLocks noChangeArrowheads="1"/>
          </p:cNvSpPr>
          <p:nvPr/>
        </p:nvSpPr>
        <p:spPr bwMode="auto">
          <a:xfrm>
            <a:off x="0" y="381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FontTx/>
              <a:buNone/>
            </a:pPr>
            <a:r>
              <a:rPr lang="en-US" altLang="en-US" sz="3600" dirty="0">
                <a:latin typeface="+mj-lt"/>
                <a:ea typeface="+mj-ea"/>
                <a:cs typeface="+mj-cs"/>
              </a:rPr>
              <a:t>EXAMPLE 3 – POORLY MARKED REVISION</a:t>
            </a:r>
          </a:p>
        </p:txBody>
      </p:sp>
      <p:pic>
        <p:nvPicPr>
          <p:cNvPr id="2" name="Picture 1"/>
          <p:cNvPicPr>
            <a:picLocks noChangeAspect="1"/>
          </p:cNvPicPr>
          <p:nvPr/>
        </p:nvPicPr>
        <p:blipFill>
          <a:blip r:embed="rId3"/>
          <a:stretch>
            <a:fillRect/>
          </a:stretch>
        </p:blipFill>
        <p:spPr>
          <a:xfrm>
            <a:off x="1333500" y="1426545"/>
            <a:ext cx="5715000" cy="3319109"/>
          </a:xfrm>
          <a:prstGeom prst="rect">
            <a:avLst/>
          </a:prstGeom>
        </p:spPr>
      </p:pic>
      <p:sp>
        <p:nvSpPr>
          <p:cNvPr id="45063" name="Line 5"/>
          <p:cNvSpPr>
            <a:spLocks noChangeShapeType="1"/>
          </p:cNvSpPr>
          <p:nvPr/>
        </p:nvSpPr>
        <p:spPr bwMode="auto">
          <a:xfrm flipH="1">
            <a:off x="5867400" y="3086099"/>
            <a:ext cx="6858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ASME S&amp;C Training Module A5. Publication of Standards</a:t>
            </a:r>
          </a:p>
        </p:txBody>
      </p:sp>
      <p:sp>
        <p:nvSpPr>
          <p:cNvPr id="7" name="Slide Number Placeholder 2"/>
          <p:cNvSpPr>
            <a:spLocks noGrp="1"/>
          </p:cNvSpPr>
          <p:nvPr>
            <p:ph type="sldNum" sz="quarter" idx="11"/>
          </p:nvPr>
        </p:nvSpPr>
        <p:spPr/>
        <p:txBody>
          <a:bodyPr/>
          <a:lstStyle/>
          <a:p>
            <a:pPr>
              <a:defRPr/>
            </a:pPr>
            <a:fld id="{5BA10FD5-DC2E-4800-8D9D-D8CDA9324415}" type="slidenum">
              <a:rPr lang="en-US"/>
              <a:pPr>
                <a:defRPr/>
              </a:pPr>
              <a:t>16</a:t>
            </a:fld>
            <a:endParaRPr lang="en-US"/>
          </a:p>
        </p:txBody>
      </p:sp>
      <p:sp>
        <p:nvSpPr>
          <p:cNvPr id="47108" name="Rectangle 2"/>
          <p:cNvSpPr>
            <a:spLocks noChangeArrowheads="1"/>
          </p:cNvSpPr>
          <p:nvPr/>
        </p:nvSpPr>
        <p:spPr bwMode="auto">
          <a:xfrm>
            <a:off x="0" y="381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None/>
            </a:pPr>
            <a:r>
              <a:rPr lang="en-US" altLang="en-US" sz="3600" dirty="0">
                <a:latin typeface="+mj-lt"/>
                <a:ea typeface="+mj-ea"/>
                <a:cs typeface="+mj-cs"/>
              </a:rPr>
              <a:t>EXAMPLE 4 – IMPROVED MARKUP</a:t>
            </a:r>
          </a:p>
        </p:txBody>
      </p:sp>
      <p:pic>
        <p:nvPicPr>
          <p:cNvPr id="2" name="Picture 1"/>
          <p:cNvPicPr>
            <a:picLocks noChangeAspect="1"/>
          </p:cNvPicPr>
          <p:nvPr/>
        </p:nvPicPr>
        <p:blipFill>
          <a:blip r:embed="rId3"/>
          <a:stretch>
            <a:fillRect/>
          </a:stretch>
        </p:blipFill>
        <p:spPr>
          <a:xfrm>
            <a:off x="1724025" y="2026035"/>
            <a:ext cx="5695950" cy="3110729"/>
          </a:xfrm>
          <a:prstGeom prst="rect">
            <a:avLst/>
          </a:prstGeom>
        </p:spPr>
      </p:pic>
      <p:sp>
        <p:nvSpPr>
          <p:cNvPr id="47111" name="Line 5"/>
          <p:cNvSpPr>
            <a:spLocks noChangeShapeType="1"/>
          </p:cNvSpPr>
          <p:nvPr/>
        </p:nvSpPr>
        <p:spPr bwMode="auto">
          <a:xfrm flipH="1">
            <a:off x="7277100" y="4419600"/>
            <a:ext cx="990600" cy="228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t>ASME S&amp;C Training Module A5. Publication of Standards</a:t>
            </a:r>
          </a:p>
        </p:txBody>
      </p:sp>
      <p:sp>
        <p:nvSpPr>
          <p:cNvPr id="8" name="Slide Number Placeholder 2"/>
          <p:cNvSpPr>
            <a:spLocks noGrp="1"/>
          </p:cNvSpPr>
          <p:nvPr>
            <p:ph type="sldNum" sz="quarter" idx="11"/>
          </p:nvPr>
        </p:nvSpPr>
        <p:spPr/>
        <p:txBody>
          <a:bodyPr/>
          <a:lstStyle/>
          <a:p>
            <a:pPr>
              <a:defRPr/>
            </a:pPr>
            <a:fld id="{EFD3CEB1-68A0-4E8E-A8E0-852B6ECF623A}" type="slidenum">
              <a:rPr lang="en-US"/>
              <a:pPr>
                <a:defRPr/>
              </a:pPr>
              <a:t>17</a:t>
            </a:fld>
            <a:endParaRPr lang="en-US"/>
          </a:p>
        </p:txBody>
      </p:sp>
      <p:sp>
        <p:nvSpPr>
          <p:cNvPr id="49156" name="Rectangle 2"/>
          <p:cNvSpPr>
            <a:spLocks noChangeArrowheads="1"/>
          </p:cNvSpPr>
          <p:nvPr/>
        </p:nvSpPr>
        <p:spPr bwMode="auto">
          <a:xfrm>
            <a:off x="0" y="381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None/>
            </a:pPr>
            <a:r>
              <a:rPr lang="en-US" altLang="en-US" sz="3600" dirty="0">
                <a:latin typeface="+mj-lt"/>
                <a:ea typeface="+mj-ea"/>
                <a:cs typeface="+mj-cs"/>
              </a:rPr>
              <a:t>EXAMPLE 5 – BEST PRESENTATION</a:t>
            </a:r>
          </a:p>
        </p:txBody>
      </p:sp>
      <p:sp>
        <p:nvSpPr>
          <p:cNvPr id="49160" name="Line 6"/>
          <p:cNvSpPr>
            <a:spLocks noChangeShapeType="1"/>
          </p:cNvSpPr>
          <p:nvPr/>
        </p:nvSpPr>
        <p:spPr bwMode="auto">
          <a:xfrm flipH="1">
            <a:off x="7239000" y="1981200"/>
            <a:ext cx="457200" cy="609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3"/>
          <a:stretch>
            <a:fillRect/>
          </a:stretch>
        </p:blipFill>
        <p:spPr>
          <a:xfrm>
            <a:off x="1022350" y="1564860"/>
            <a:ext cx="3352297" cy="3654840"/>
          </a:xfrm>
          <a:prstGeom prst="rect">
            <a:avLst/>
          </a:prstGeom>
        </p:spPr>
      </p:pic>
      <p:sp>
        <p:nvSpPr>
          <p:cNvPr id="49159" name="Line 5"/>
          <p:cNvSpPr>
            <a:spLocks noChangeShapeType="1"/>
          </p:cNvSpPr>
          <p:nvPr/>
        </p:nvSpPr>
        <p:spPr bwMode="auto">
          <a:xfrm>
            <a:off x="338455" y="2971800"/>
            <a:ext cx="11430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4">
            <a:extLst>
              <a:ext uri="{FF2B5EF4-FFF2-40B4-BE49-F238E27FC236}">
                <a16:creationId xmlns:a16="http://schemas.microsoft.com/office/drawing/2014/main" id="{CCB14CAA-65D5-9C11-3730-45715996D550}"/>
              </a:ext>
            </a:extLst>
          </p:cNvPr>
          <p:cNvPicPr>
            <a:picLocks noChangeAspect="1"/>
          </p:cNvPicPr>
          <p:nvPr/>
        </p:nvPicPr>
        <p:blipFill>
          <a:blip r:embed="rId4"/>
          <a:stretch>
            <a:fillRect/>
          </a:stretch>
        </p:blipFill>
        <p:spPr>
          <a:xfrm>
            <a:off x="4374646" y="2616300"/>
            <a:ext cx="4769353" cy="126373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ASME S&amp;C Training Module A5. Publication of Standards</a:t>
            </a:r>
          </a:p>
        </p:txBody>
      </p:sp>
      <p:sp>
        <p:nvSpPr>
          <p:cNvPr id="6" name="Slide Number Placeholder 2"/>
          <p:cNvSpPr>
            <a:spLocks noGrp="1"/>
          </p:cNvSpPr>
          <p:nvPr>
            <p:ph type="sldNum" sz="quarter" idx="11"/>
          </p:nvPr>
        </p:nvSpPr>
        <p:spPr/>
        <p:txBody>
          <a:bodyPr/>
          <a:lstStyle/>
          <a:p>
            <a:pPr>
              <a:defRPr/>
            </a:pPr>
            <a:fld id="{BB4AF71B-913B-4ED3-B785-55DA5CCB9572}" type="slidenum">
              <a:rPr lang="en-US"/>
              <a:pPr>
                <a:defRPr/>
              </a:pPr>
              <a:t>18</a:t>
            </a:fld>
            <a:endParaRPr lang="en-US"/>
          </a:p>
        </p:txBody>
      </p:sp>
      <p:sp>
        <p:nvSpPr>
          <p:cNvPr id="51204" name="Rectangle 2"/>
          <p:cNvSpPr>
            <a:spLocks noChangeArrowheads="1"/>
          </p:cNvSpPr>
          <p:nvPr/>
        </p:nvSpPr>
        <p:spPr bwMode="auto">
          <a:xfrm>
            <a:off x="0" y="4572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None/>
            </a:pPr>
            <a:r>
              <a:rPr lang="en-US" altLang="en-US" sz="3600" dirty="0">
                <a:latin typeface="+mj-lt"/>
                <a:ea typeface="+mj-ea"/>
                <a:cs typeface="+mj-cs"/>
              </a:rPr>
              <a:t>EXAMPLE 6 – ILLEGIBLE TYPE (rejected)</a:t>
            </a:r>
          </a:p>
        </p:txBody>
      </p:sp>
      <p:pic>
        <p:nvPicPr>
          <p:cNvPr id="5120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066800"/>
            <a:ext cx="346233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Line 4"/>
          <p:cNvSpPr>
            <a:spLocks noChangeShapeType="1"/>
          </p:cNvSpPr>
          <p:nvPr/>
        </p:nvSpPr>
        <p:spPr bwMode="auto">
          <a:xfrm flipV="1">
            <a:off x="2057400" y="1371600"/>
            <a:ext cx="6096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57200" y="342900"/>
            <a:ext cx="8229600" cy="1409700"/>
          </a:xfrm>
        </p:spPr>
        <p:txBody>
          <a:bodyPr/>
          <a:lstStyle/>
          <a:p>
            <a:pPr eaLnBrk="1" hangingPunct="1"/>
            <a:r>
              <a:rPr lang="en-US" altLang="en-US"/>
              <a:t>Module A Course Outline</a:t>
            </a:r>
          </a:p>
        </p:txBody>
      </p:sp>
      <p:sp>
        <p:nvSpPr>
          <p:cNvPr id="7" name="Content Placeholder 6"/>
          <p:cNvSpPr>
            <a:spLocks noGrp="1"/>
          </p:cNvSpPr>
          <p:nvPr>
            <p:ph idx="1"/>
          </p:nvPr>
        </p:nvSpPr>
        <p:spPr>
          <a:xfrm>
            <a:off x="1219200" y="1828800"/>
            <a:ext cx="7467600" cy="4038600"/>
          </a:xfrm>
        </p:spPr>
        <p:txBody>
          <a:bodyPr/>
          <a:lstStyle/>
          <a:p>
            <a:pPr eaLnBrk="1" hangingPunct="1">
              <a:buFontTx/>
              <a:buNone/>
              <a:defRPr/>
            </a:pPr>
            <a:r>
              <a:rPr lang="en-US" dirty="0"/>
              <a:t>A1. Tools and Resources</a:t>
            </a:r>
          </a:p>
          <a:p>
            <a:pPr marL="628650" indent="-628650" eaLnBrk="1" hangingPunct="1">
              <a:buFontTx/>
              <a:buNone/>
              <a:defRPr/>
            </a:pPr>
            <a:r>
              <a:rPr lang="en-US" dirty="0"/>
              <a:t>A2. Standards and Certification Products </a:t>
            </a:r>
          </a:p>
          <a:p>
            <a:pPr marL="628650" indent="-628650" eaLnBrk="1" hangingPunct="1">
              <a:buFontTx/>
              <a:buNone/>
              <a:defRPr/>
            </a:pPr>
            <a:r>
              <a:rPr lang="en-US" dirty="0"/>
              <a:t>A3. Membership Maintenance</a:t>
            </a:r>
          </a:p>
          <a:p>
            <a:pPr eaLnBrk="1" hangingPunct="1">
              <a:buFontTx/>
              <a:buNone/>
              <a:defRPr/>
            </a:pPr>
            <a:r>
              <a:rPr lang="en-US" dirty="0"/>
              <a:t>A4. Honors and Awards</a:t>
            </a:r>
          </a:p>
          <a:p>
            <a:pPr eaLnBrk="1" hangingPunct="1">
              <a:buFontTx/>
              <a:buNone/>
              <a:defRPr/>
            </a:pPr>
            <a:r>
              <a:rPr lang="en-US" dirty="0"/>
              <a:t>A5. Publication of Standards</a:t>
            </a:r>
          </a:p>
          <a:p>
            <a:pPr eaLnBrk="1" hangingPunct="1">
              <a:buFontTx/>
              <a:buNone/>
              <a:defRPr/>
            </a:pPr>
            <a:r>
              <a:rPr lang="en-US" dirty="0"/>
              <a:t>A6. Productive Meetings and Appropriate Ballot Comments</a:t>
            </a:r>
          </a:p>
          <a:p>
            <a:pPr eaLnBrk="1" hangingPunct="1">
              <a:buFontTx/>
              <a:buNone/>
              <a:defRPr/>
            </a:pPr>
            <a:endParaRPr lang="en-US" dirty="0"/>
          </a:p>
        </p:txBody>
      </p:sp>
      <p:sp>
        <p:nvSpPr>
          <p:cNvPr id="8" name="Footer Placeholder 3"/>
          <p:cNvSpPr>
            <a:spLocks noGrp="1"/>
          </p:cNvSpPr>
          <p:nvPr>
            <p:ph type="ftr" sz="quarter" idx="10"/>
          </p:nvPr>
        </p:nvSpPr>
        <p:spPr/>
        <p:txBody>
          <a:bodyPr/>
          <a:lstStyle/>
          <a:p>
            <a:pPr>
              <a:defRPr/>
            </a:pPr>
            <a:r>
              <a:rPr lang="en-US"/>
              <a:t>ASME S&amp;C Training Module A5. Publication of Standards</a:t>
            </a:r>
            <a:endParaRPr lang="en-US" dirty="0"/>
          </a:p>
        </p:txBody>
      </p:sp>
      <p:sp>
        <p:nvSpPr>
          <p:cNvPr id="5" name="Slide Number Placeholder 4"/>
          <p:cNvSpPr>
            <a:spLocks noGrp="1"/>
          </p:cNvSpPr>
          <p:nvPr>
            <p:ph type="sldNum" sz="quarter" idx="11"/>
          </p:nvPr>
        </p:nvSpPr>
        <p:spPr/>
        <p:txBody>
          <a:bodyPr/>
          <a:lstStyle/>
          <a:p>
            <a:pPr>
              <a:defRPr/>
            </a:pPr>
            <a:fld id="{6A333375-0629-40B1-82AC-9A48BECDE2E9}" type="slidenum">
              <a:rPr lang="en-US"/>
              <a:pPr>
                <a:defRPr/>
              </a:pPr>
              <a:t>1</a:t>
            </a:fld>
            <a:endParaRPr lang="en-US" dirty="0"/>
          </a:p>
        </p:txBody>
      </p:sp>
      <p:grpSp>
        <p:nvGrpSpPr>
          <p:cNvPr id="8198" name="Group 4"/>
          <p:cNvGrpSpPr>
            <a:grpSpLocks/>
          </p:cNvGrpSpPr>
          <p:nvPr/>
        </p:nvGrpSpPr>
        <p:grpSpPr bwMode="auto">
          <a:xfrm>
            <a:off x="443089" y="3842456"/>
            <a:ext cx="666750" cy="628650"/>
            <a:chOff x="624" y="2544"/>
            <a:chExt cx="420" cy="396"/>
          </a:xfrm>
        </p:grpSpPr>
        <p:sp>
          <p:nvSpPr>
            <p:cNvPr id="8199" name="AutoShape 5"/>
            <p:cNvSpPr>
              <a:spLocks noChangeArrowheads="1"/>
            </p:cNvSpPr>
            <p:nvPr/>
          </p:nvSpPr>
          <p:spPr bwMode="auto">
            <a:xfrm>
              <a:off x="660" y="2604"/>
              <a:ext cx="384" cy="336"/>
            </a:xfrm>
            <a:prstGeom prst="rightArrow">
              <a:avLst>
                <a:gd name="adj1" fmla="val 50000"/>
                <a:gd name="adj2" fmla="val 42857"/>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8200" name="AutoShape 6"/>
            <p:cNvSpPr>
              <a:spLocks noChangeArrowheads="1"/>
            </p:cNvSpPr>
            <p:nvPr/>
          </p:nvSpPr>
          <p:spPr bwMode="auto">
            <a:xfrm>
              <a:off x="624" y="2544"/>
              <a:ext cx="384" cy="336"/>
            </a:xfrm>
            <a:prstGeom prst="rightArrow">
              <a:avLst>
                <a:gd name="adj1" fmla="val 50000"/>
                <a:gd name="adj2" fmla="val 42857"/>
              </a:avLst>
            </a:prstGeom>
            <a:solidFill>
              <a:srgbClr val="FF9933"/>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2"/>
          <p:cNvSpPr>
            <a:spLocks noGrp="1"/>
          </p:cNvSpPr>
          <p:nvPr>
            <p:ph type="sldNum" sz="quarter" idx="11"/>
          </p:nvPr>
        </p:nvSpPr>
        <p:spPr/>
        <p:txBody>
          <a:bodyPr/>
          <a:lstStyle/>
          <a:p>
            <a:pPr>
              <a:defRPr/>
            </a:pPr>
            <a:fld id="{C6B6E328-BCD0-4E03-8515-41267A829FEB}" type="slidenum">
              <a:rPr lang="en-US"/>
              <a:pPr>
                <a:defRPr/>
              </a:pPr>
              <a:t>19</a:t>
            </a:fld>
            <a:endParaRPr lang="en-US"/>
          </a:p>
        </p:txBody>
      </p:sp>
      <p:sp>
        <p:nvSpPr>
          <p:cNvPr id="53252" name="Rectangle 2"/>
          <p:cNvSpPr>
            <a:spLocks noChangeArrowheads="1"/>
          </p:cNvSpPr>
          <p:nvPr/>
        </p:nvSpPr>
        <p:spPr bwMode="auto">
          <a:xfrm>
            <a:off x="0" y="4572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None/>
            </a:pPr>
            <a:r>
              <a:rPr lang="en-US" altLang="en-US" sz="3600" dirty="0">
                <a:latin typeface="+mj-lt"/>
                <a:ea typeface="+mj-ea"/>
                <a:cs typeface="+mj-cs"/>
              </a:rPr>
              <a:t>EXAMPLE 7 – USING WORD</a:t>
            </a:r>
            <a:br>
              <a:rPr lang="en-US" altLang="en-US" sz="3600" dirty="0">
                <a:latin typeface="+mj-lt"/>
                <a:ea typeface="+mj-ea"/>
                <a:cs typeface="+mj-cs"/>
              </a:rPr>
            </a:br>
            <a:r>
              <a:rPr lang="en-US" altLang="en-US" sz="3600" dirty="0">
                <a:latin typeface="+mj-lt"/>
                <a:ea typeface="+mj-ea"/>
                <a:cs typeface="+mj-cs"/>
              </a:rPr>
              <a:t>REVISION TRACKING AND CALLOUTS</a:t>
            </a:r>
          </a:p>
        </p:txBody>
      </p:sp>
      <p:pic>
        <p:nvPicPr>
          <p:cNvPr id="3" name="Picture 2"/>
          <p:cNvPicPr>
            <a:picLocks noChangeAspect="1"/>
          </p:cNvPicPr>
          <p:nvPr/>
        </p:nvPicPr>
        <p:blipFill>
          <a:blip r:embed="rId3"/>
          <a:stretch>
            <a:fillRect/>
          </a:stretch>
        </p:blipFill>
        <p:spPr>
          <a:xfrm>
            <a:off x="2383899" y="1371600"/>
            <a:ext cx="4217819" cy="449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F98F2B-A0C7-8AD7-F936-13D1E0751479}"/>
              </a:ext>
            </a:extLst>
          </p:cNvPr>
          <p:cNvSpPr>
            <a:spLocks noGrp="1"/>
          </p:cNvSpPr>
          <p:nvPr>
            <p:ph type="ftr" sz="quarter" idx="10"/>
          </p:nvPr>
        </p:nvSpPr>
        <p:spPr/>
        <p:txBody>
          <a:bodyPr/>
          <a:lstStyle/>
          <a:p>
            <a:pPr>
              <a:defRPr/>
            </a:pPr>
            <a:r>
              <a:rPr lang="en-US"/>
              <a:t>ASME S&amp;C Training Module A5. Publication of Standards</a:t>
            </a:r>
          </a:p>
        </p:txBody>
      </p:sp>
      <p:sp>
        <p:nvSpPr>
          <p:cNvPr id="3" name="Slide Number Placeholder 2">
            <a:extLst>
              <a:ext uri="{FF2B5EF4-FFF2-40B4-BE49-F238E27FC236}">
                <a16:creationId xmlns:a16="http://schemas.microsoft.com/office/drawing/2014/main" id="{FBDBED33-DDD6-7764-BF60-D8195E0727E3}"/>
              </a:ext>
            </a:extLst>
          </p:cNvPr>
          <p:cNvSpPr>
            <a:spLocks noGrp="1"/>
          </p:cNvSpPr>
          <p:nvPr>
            <p:ph type="sldNum" sz="quarter" idx="11"/>
          </p:nvPr>
        </p:nvSpPr>
        <p:spPr/>
        <p:txBody>
          <a:bodyPr/>
          <a:lstStyle/>
          <a:p>
            <a:pPr>
              <a:defRPr/>
            </a:pPr>
            <a:fld id="{DFD816C7-26FE-4E02-BDAD-272F144E29C3}" type="slidenum">
              <a:rPr lang="en-US" smtClean="0"/>
              <a:pPr>
                <a:defRPr/>
              </a:pPr>
              <a:t>20</a:t>
            </a:fld>
            <a:endParaRPr lang="en-US"/>
          </a:p>
        </p:txBody>
      </p:sp>
      <p:sp>
        <p:nvSpPr>
          <p:cNvPr id="4" name="Rectangle 2">
            <a:extLst>
              <a:ext uri="{FF2B5EF4-FFF2-40B4-BE49-F238E27FC236}">
                <a16:creationId xmlns:a16="http://schemas.microsoft.com/office/drawing/2014/main" id="{077985BE-B720-EE61-F058-AAED808C2758}"/>
              </a:ext>
            </a:extLst>
          </p:cNvPr>
          <p:cNvSpPr>
            <a:spLocks noChangeArrowheads="1"/>
          </p:cNvSpPr>
          <p:nvPr/>
        </p:nvSpPr>
        <p:spPr bwMode="auto">
          <a:xfrm>
            <a:off x="0" y="4572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FontTx/>
              <a:buNone/>
            </a:pPr>
            <a:r>
              <a:rPr lang="en-US" altLang="en-US" sz="3600" dirty="0">
                <a:latin typeface="+mj-lt"/>
                <a:ea typeface="+mj-ea"/>
                <a:cs typeface="+mj-cs"/>
              </a:rPr>
              <a:t>EXAMPLE 8 – CLEAR FIGURE MARKUP</a:t>
            </a:r>
          </a:p>
        </p:txBody>
      </p:sp>
      <p:pic>
        <p:nvPicPr>
          <p:cNvPr id="6" name="Picture 5">
            <a:extLst>
              <a:ext uri="{FF2B5EF4-FFF2-40B4-BE49-F238E27FC236}">
                <a16:creationId xmlns:a16="http://schemas.microsoft.com/office/drawing/2014/main" id="{12342F78-D28C-5660-9F27-EE7071380DEC}"/>
              </a:ext>
            </a:extLst>
          </p:cNvPr>
          <p:cNvPicPr>
            <a:picLocks noChangeAspect="1"/>
          </p:cNvPicPr>
          <p:nvPr/>
        </p:nvPicPr>
        <p:blipFill>
          <a:blip r:embed="rId3"/>
          <a:stretch>
            <a:fillRect/>
          </a:stretch>
        </p:blipFill>
        <p:spPr>
          <a:xfrm>
            <a:off x="685800" y="1393270"/>
            <a:ext cx="5854350" cy="4647532"/>
          </a:xfrm>
          <a:prstGeom prst="rect">
            <a:avLst/>
          </a:prstGeom>
        </p:spPr>
      </p:pic>
    </p:spTree>
    <p:extLst>
      <p:ext uri="{BB962C8B-B14F-4D97-AF65-F5344CB8AC3E}">
        <p14:creationId xmlns:p14="http://schemas.microsoft.com/office/powerpoint/2010/main" val="329917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476500"/>
            <a:ext cx="9144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III. Preparation of Manuscript for Submittal to C&amp;S Publishing</a:t>
            </a:r>
          </a:p>
        </p:txBody>
      </p:sp>
      <p:sp>
        <p:nvSpPr>
          <p:cNvPr id="3" name="Footer Placeholder 2"/>
          <p:cNvSpPr>
            <a:spLocks noGrp="1"/>
          </p:cNvSpPr>
          <p:nvPr>
            <p:ph type="ftr" sz="quarter" idx="10"/>
          </p:nvPr>
        </p:nvSpPr>
        <p:spPr/>
        <p:txBody>
          <a:bodyPr/>
          <a:lstStyle/>
          <a:p>
            <a:pPr>
              <a:defRPr/>
            </a:pPr>
            <a:r>
              <a:rPr lang="en-US"/>
              <a:t>ASME S&amp;C Training Module A5. Publication of Standards</a:t>
            </a:r>
          </a:p>
        </p:txBody>
      </p:sp>
      <p:sp>
        <p:nvSpPr>
          <p:cNvPr id="4" name="Slide Number Placeholder 3"/>
          <p:cNvSpPr>
            <a:spLocks noGrp="1"/>
          </p:cNvSpPr>
          <p:nvPr>
            <p:ph type="sldNum" sz="quarter" idx="11"/>
          </p:nvPr>
        </p:nvSpPr>
        <p:spPr/>
        <p:txBody>
          <a:bodyPr/>
          <a:lstStyle/>
          <a:p>
            <a:pPr>
              <a:defRPr/>
            </a:pPr>
            <a:fld id="{75063D79-DF03-4448-8029-0DE651C50787}" type="slidenum">
              <a:rPr lang="en-US"/>
              <a:pPr>
                <a:defRPr/>
              </a:pPr>
              <a:t>21</a:t>
            </a:fld>
            <a:endParaRPr lang="en-US"/>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09600" y="1417638"/>
            <a:ext cx="8305800" cy="474895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600" dirty="0"/>
              <a:t>For a new standard, a MS Word manuscript should be submitted. </a:t>
            </a:r>
          </a:p>
          <a:p>
            <a:pPr eaLnBrk="1" hangingPunct="1"/>
            <a:r>
              <a:rPr lang="en-US" altLang="en-US" sz="2600" dirty="0"/>
              <a:t>For a revised standard, a marked-up PDF of the previous edition with word attachments (for extensive revisions) is the preferred method to submit revisions. </a:t>
            </a:r>
          </a:p>
          <a:p>
            <a:pPr eaLnBrk="1" hangingPunct="1"/>
            <a:r>
              <a:rPr lang="en-US" altLang="en-US" sz="2600" dirty="0"/>
              <a:t>Hand marked-up pages of the standard are also acceptable. </a:t>
            </a:r>
          </a:p>
          <a:p>
            <a:pPr lvl="1" eaLnBrk="1" hangingPunct="1"/>
            <a:r>
              <a:rPr lang="en-US" altLang="en-US" sz="2000" dirty="0"/>
              <a:t>Make sure the markups are clear and legible in all scanned or photocopied documents.</a:t>
            </a:r>
          </a:p>
          <a:p>
            <a:pPr lvl="1" eaLnBrk="1" hangingPunct="1"/>
            <a:r>
              <a:rPr lang="en-US" altLang="en-US" sz="2000" dirty="0"/>
              <a:t>Mark revisions directly on the pages. </a:t>
            </a:r>
          </a:p>
          <a:p>
            <a:pPr lvl="1" eaLnBrk="1" hangingPunct="1"/>
            <a:r>
              <a:rPr lang="en-US" altLang="en-US" sz="2000" dirty="0"/>
              <a:t>Do not write too close to margin.</a:t>
            </a:r>
          </a:p>
        </p:txBody>
      </p:sp>
      <p:sp>
        <p:nvSpPr>
          <p:cNvPr id="4" name="Footer Placeholder 3"/>
          <p:cNvSpPr>
            <a:spLocks noGrp="1"/>
          </p:cNvSpPr>
          <p:nvPr>
            <p:ph type="ftr" sz="quarter" idx="10"/>
          </p:nvPr>
        </p:nvSpPr>
        <p:spPr/>
        <p:txBody>
          <a:bodyPr/>
          <a:lstStyle/>
          <a:p>
            <a:pPr>
              <a:defRPr/>
            </a:pPr>
            <a:r>
              <a:rPr lang="en-US" dirty="0"/>
              <a:t>ASME S&amp;C Training Module A5. Publication of Standards</a:t>
            </a:r>
          </a:p>
        </p:txBody>
      </p:sp>
      <p:sp>
        <p:nvSpPr>
          <p:cNvPr id="5" name="Slide Number Placeholder 4"/>
          <p:cNvSpPr>
            <a:spLocks noGrp="1"/>
          </p:cNvSpPr>
          <p:nvPr>
            <p:ph type="sldNum" sz="quarter" idx="11"/>
          </p:nvPr>
        </p:nvSpPr>
        <p:spPr/>
        <p:txBody>
          <a:bodyPr/>
          <a:lstStyle/>
          <a:p>
            <a:pPr>
              <a:defRPr/>
            </a:pPr>
            <a:fld id="{B154ECF8-1D9D-4C91-B80E-E7EBD1BAC5F1}" type="slidenum">
              <a:rPr lang="en-US"/>
              <a:pPr>
                <a:defRPr/>
              </a:pPr>
              <a:t>22</a:t>
            </a:fld>
            <a:endParaRPr lang="en-US"/>
          </a:p>
        </p:txBody>
      </p:sp>
      <p:sp>
        <p:nvSpPr>
          <p:cNvPr id="2048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PREPARATION OF MANUSCRIPT</a:t>
            </a:r>
          </a:p>
        </p:txBody>
      </p:sp>
    </p:spTree>
    <p:extLst>
      <p:ext uri="{BB962C8B-B14F-4D97-AF65-F5344CB8AC3E}">
        <p14:creationId xmlns:p14="http://schemas.microsoft.com/office/powerpoint/2010/main" val="3939587381"/>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806450" y="1466850"/>
            <a:ext cx="7696200" cy="457421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buNone/>
            </a:pPr>
            <a:r>
              <a:rPr lang="en-US" altLang="en-US" sz="2200" b="1" dirty="0"/>
              <a:t>Staff Secretary Review</a:t>
            </a:r>
          </a:p>
          <a:p>
            <a:pPr eaLnBrk="1" hangingPunct="1"/>
            <a:r>
              <a:rPr lang="en-US" altLang="en-US" sz="2200" dirty="0"/>
              <a:t>Cover Material</a:t>
            </a:r>
          </a:p>
          <a:p>
            <a:pPr lvl="1" eaLnBrk="1" hangingPunct="1"/>
            <a:r>
              <a:rPr lang="en-US" altLang="en-US" sz="2200" dirty="0"/>
              <a:t>Designator and Title</a:t>
            </a:r>
          </a:p>
          <a:p>
            <a:pPr lvl="1" eaLnBrk="1" hangingPunct="1">
              <a:spcBef>
                <a:spcPct val="0"/>
              </a:spcBef>
            </a:pPr>
            <a:r>
              <a:rPr lang="en-US" altLang="en-US" sz="2200" dirty="0"/>
              <a:t>Other publication information, if applicable</a:t>
            </a:r>
          </a:p>
          <a:p>
            <a:pPr eaLnBrk="1" hangingPunct="1"/>
            <a:r>
              <a:rPr lang="en-US" altLang="en-US" sz="2200" dirty="0"/>
              <a:t>Front Matter </a:t>
            </a:r>
          </a:p>
          <a:p>
            <a:pPr lvl="1" eaLnBrk="1" hangingPunct="1">
              <a:spcBef>
                <a:spcPct val="0"/>
              </a:spcBef>
            </a:pPr>
            <a:r>
              <a:rPr lang="en-US" altLang="en-US" sz="2200" dirty="0"/>
              <a:t>Foreword, Preface, Introduction</a:t>
            </a:r>
          </a:p>
          <a:p>
            <a:pPr lvl="1" eaLnBrk="1" hangingPunct="1">
              <a:spcBef>
                <a:spcPct val="0"/>
              </a:spcBef>
            </a:pPr>
            <a:r>
              <a:rPr lang="en-US" altLang="en-US" sz="2200" dirty="0"/>
              <a:t>Committee rosters</a:t>
            </a:r>
          </a:p>
          <a:p>
            <a:pPr lvl="1" eaLnBrk="1" hangingPunct="1">
              <a:spcBef>
                <a:spcPct val="0"/>
              </a:spcBef>
            </a:pPr>
            <a:r>
              <a:rPr lang="en-US" altLang="en-US" sz="2200" dirty="0"/>
              <a:t>Summary of changes </a:t>
            </a:r>
          </a:p>
          <a:p>
            <a:pPr eaLnBrk="1" hangingPunct="1"/>
            <a:r>
              <a:rPr lang="en-US" altLang="en-US" sz="2200" dirty="0"/>
              <a:t>Back Matter</a:t>
            </a:r>
          </a:p>
          <a:p>
            <a:pPr lvl="1" eaLnBrk="1" hangingPunct="1"/>
            <a:r>
              <a:rPr lang="en-US" altLang="en-US" sz="2200" dirty="0"/>
              <a:t>Designators for Appendices; mandatory or </a:t>
            </a:r>
            <a:r>
              <a:rPr lang="en-US" altLang="en-US" sz="2200" dirty="0" err="1"/>
              <a:t>nonmandatory</a:t>
            </a:r>
            <a:endParaRPr lang="en-US" altLang="en-US" sz="2200" dirty="0"/>
          </a:p>
          <a:p>
            <a:pPr lvl="1" eaLnBrk="1" hangingPunct="1">
              <a:spcBef>
                <a:spcPct val="0"/>
              </a:spcBef>
            </a:pPr>
            <a:endParaRPr lang="en-US" altLang="en-US" sz="2000" dirty="0"/>
          </a:p>
          <a:p>
            <a:pPr lvl="1" eaLnBrk="1" hangingPunct="1">
              <a:spcBef>
                <a:spcPct val="0"/>
              </a:spcBef>
            </a:pPr>
            <a:endParaRPr lang="en-US" altLang="en-US" sz="2000" dirty="0"/>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B169A57F-FC40-4A23-919C-24C46BD4240E}" type="slidenum">
              <a:rPr lang="en-US"/>
              <a:pPr>
                <a:defRPr/>
              </a:pPr>
              <a:t>23</a:t>
            </a:fld>
            <a:endParaRPr lang="en-US"/>
          </a:p>
        </p:txBody>
      </p:sp>
      <p:sp>
        <p:nvSpPr>
          <p:cNvPr id="30725" name="Rectangle 2"/>
          <p:cNvSpPr>
            <a:spLocks noGrp="1" noChangeArrowheads="1"/>
          </p:cNvSpPr>
          <p:nvPr>
            <p:ph type="title"/>
          </p:nvPr>
        </p:nvSpPr>
        <p:spPr>
          <a:xfrm>
            <a:off x="0" y="476250"/>
            <a:ext cx="91440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PREPARATION OF MANUSCRIPT</a:t>
            </a:r>
          </a:p>
        </p:txBody>
      </p:sp>
    </p:spTree>
    <p:extLst>
      <p:ext uri="{BB962C8B-B14F-4D97-AF65-F5344CB8AC3E}">
        <p14:creationId xmlns:p14="http://schemas.microsoft.com/office/powerpoint/2010/main" val="322399573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482600" y="1371600"/>
            <a:ext cx="7924800" cy="4572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lvl="1" indent="-342900" eaLnBrk="1" hangingPunct="1">
              <a:buChar char="•"/>
            </a:pPr>
            <a:r>
              <a:rPr lang="en-US" altLang="en-US" sz="2600" dirty="0">
                <a:ea typeface="+mn-ea"/>
                <a:cs typeface="+mn-cs"/>
              </a:rPr>
              <a:t>Acceptable Software for Initial Manuscript Submittal</a:t>
            </a:r>
          </a:p>
          <a:p>
            <a:pPr marL="742950" lvl="2" indent="-342900" eaLnBrk="1" hangingPunct="1">
              <a:spcBef>
                <a:spcPts val="900"/>
              </a:spcBef>
              <a:buFont typeface="Arial" panose="020B0604020202020204" pitchFamily="34" charset="0"/>
              <a:buChar char="•"/>
            </a:pPr>
            <a:r>
              <a:rPr lang="en-US" altLang="en-US" sz="2400" dirty="0"/>
              <a:t>MS Word and PDF format are preferred software for text and table </a:t>
            </a:r>
          </a:p>
          <a:p>
            <a:pPr marL="742950" lvl="2" indent="-342900" eaLnBrk="1" hangingPunct="1">
              <a:spcBef>
                <a:spcPts val="900"/>
              </a:spcBef>
              <a:buFont typeface="Arial" panose="020B0604020202020204" pitchFamily="34" charset="0"/>
              <a:buChar char="•"/>
            </a:pPr>
            <a:r>
              <a:rPr lang="en-US" altLang="en-US" sz="2400" dirty="0"/>
              <a:t>Excel for extended tables</a:t>
            </a:r>
          </a:p>
          <a:p>
            <a:pPr marL="742950" lvl="2" indent="-342900" eaLnBrk="1" hangingPunct="1">
              <a:spcBef>
                <a:spcPts val="900"/>
              </a:spcBef>
              <a:buFont typeface="Arial" panose="020B0604020202020204" pitchFamily="34" charset="0"/>
              <a:buChar char="•"/>
            </a:pPr>
            <a:r>
              <a:rPr lang="en-US" altLang="en-US" sz="2400" dirty="0"/>
              <a:t>The image files for new graphics must be provided</a:t>
            </a:r>
          </a:p>
          <a:p>
            <a:pPr marL="0" indent="0" eaLnBrk="1" hangingPunct="1">
              <a:spcBef>
                <a:spcPts val="900"/>
              </a:spcBef>
              <a:buNone/>
            </a:pPr>
            <a:endParaRPr lang="en-US" altLang="en-US" sz="2000" dirty="0"/>
          </a:p>
          <a:p>
            <a:pPr lvl="2" eaLnBrk="1" hangingPunct="1">
              <a:spcBef>
                <a:spcPct val="0"/>
              </a:spcBef>
            </a:pPr>
            <a:endParaRPr lang="en-US" altLang="en-US" dirty="0"/>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CE88F671-4CAF-46F3-B273-BBE191CBE224}" type="slidenum">
              <a:rPr lang="en-US"/>
              <a:pPr>
                <a:defRPr/>
              </a:pPr>
              <a:t>24</a:t>
            </a:fld>
            <a:endParaRPr lang="en-US"/>
          </a:p>
        </p:txBody>
      </p:sp>
      <p:sp>
        <p:nvSpPr>
          <p:cNvPr id="63493" name="Rectangle 2"/>
          <p:cNvSpPr>
            <a:spLocks noGrp="1" noChangeArrowheads="1"/>
          </p:cNvSpPr>
          <p:nvPr>
            <p:ph type="title"/>
          </p:nvPr>
        </p:nvSpPr>
        <p:spPr>
          <a:xfrm>
            <a:off x="0" y="266700"/>
            <a:ext cx="91440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PREPARATION OF ELECTRONIC FILES</a:t>
            </a:r>
          </a:p>
        </p:txBody>
      </p:sp>
    </p:spTree>
    <p:extLst>
      <p:ext uri="{BB962C8B-B14F-4D97-AF65-F5344CB8AC3E}">
        <p14:creationId xmlns:p14="http://schemas.microsoft.com/office/powerpoint/2010/main" val="86531807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533650"/>
            <a:ext cx="9144000" cy="106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711200" indent="-711200" eaLnBrk="1" hangingPunct="1"/>
            <a:r>
              <a:rPr lang="en-US" altLang="en-US" dirty="0"/>
              <a:t>IV. DISTRIBUTION AND REVIEW OF MANUSCRIPTS, ROUGH PROOFS</a:t>
            </a:r>
            <a:br>
              <a:rPr lang="en-US" altLang="en-US" dirty="0"/>
            </a:br>
            <a:r>
              <a:rPr lang="en-US" altLang="en-US" dirty="0"/>
              <a:t>AND FINAL PROOFS</a:t>
            </a:r>
          </a:p>
        </p:txBody>
      </p:sp>
      <p:sp>
        <p:nvSpPr>
          <p:cNvPr id="3" name="Footer Placeholder 2"/>
          <p:cNvSpPr>
            <a:spLocks noGrp="1"/>
          </p:cNvSpPr>
          <p:nvPr>
            <p:ph type="ftr" sz="quarter" idx="10"/>
          </p:nvPr>
        </p:nvSpPr>
        <p:spPr/>
        <p:txBody>
          <a:bodyPr/>
          <a:lstStyle/>
          <a:p>
            <a:pPr>
              <a:defRPr/>
            </a:pPr>
            <a:r>
              <a:rPr lang="en-US"/>
              <a:t>ASME S&amp;C Training Module A5. Publication of Standards</a:t>
            </a:r>
          </a:p>
        </p:txBody>
      </p:sp>
      <p:sp>
        <p:nvSpPr>
          <p:cNvPr id="4" name="Slide Number Placeholder 3"/>
          <p:cNvSpPr>
            <a:spLocks noGrp="1"/>
          </p:cNvSpPr>
          <p:nvPr>
            <p:ph type="sldNum" sz="quarter" idx="11"/>
          </p:nvPr>
        </p:nvSpPr>
        <p:spPr/>
        <p:txBody>
          <a:bodyPr/>
          <a:lstStyle/>
          <a:p>
            <a:pPr>
              <a:defRPr/>
            </a:pPr>
            <a:fld id="{3B7EE47F-81FE-4D1E-9BB1-F47E827FADB2}" type="slidenum">
              <a:rPr lang="en-US"/>
              <a:pPr>
                <a:defRPr/>
              </a:pPr>
              <a:t>25</a:t>
            </a:fld>
            <a:endParaRPr lang="en-US"/>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457200" y="1600200"/>
            <a:ext cx="82296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en-US" altLang="en-US" dirty="0"/>
              <a:t>Staff Secretary and appropriate committee members</a:t>
            </a:r>
          </a:p>
          <a:p>
            <a:pPr lvl="1" eaLnBrk="1" hangingPunct="1">
              <a:lnSpc>
                <a:spcPct val="90000"/>
              </a:lnSpc>
            </a:pPr>
            <a:r>
              <a:rPr lang="en-US" altLang="en-US" dirty="0"/>
              <a:t>review the editorial corrections/queries proposed in the edited manuscript. </a:t>
            </a:r>
          </a:p>
          <a:p>
            <a:pPr lvl="1" eaLnBrk="1" hangingPunct="1">
              <a:lnSpc>
                <a:spcPct val="90000"/>
              </a:lnSpc>
            </a:pPr>
            <a:r>
              <a:rPr lang="en-US" altLang="en-US" dirty="0"/>
              <a:t>review rough proofs to ensure that committee approved technical and editorial changes and errata were incorporated.</a:t>
            </a:r>
          </a:p>
          <a:p>
            <a:pPr eaLnBrk="1" hangingPunct="1">
              <a:lnSpc>
                <a:spcPct val="90000"/>
              </a:lnSpc>
            </a:pPr>
            <a:r>
              <a:rPr lang="en-US" altLang="en-US" dirty="0"/>
              <a:t>The purpose of this review is to ensure that ASME has properly reproduced the items approved by the committee and to ensure that the technical details have been accurately included in the proofs.  </a:t>
            </a:r>
          </a:p>
          <a:p>
            <a:pPr eaLnBrk="1" hangingPunct="1">
              <a:lnSpc>
                <a:spcPct val="90000"/>
              </a:lnSpc>
            </a:pPr>
            <a:endParaRPr lang="en-US" altLang="en-US" dirty="0"/>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585173A5-0364-49F0-89E6-EDBCD46F5911}" type="slidenum">
              <a:rPr lang="en-US"/>
              <a:pPr>
                <a:defRPr/>
              </a:pPr>
              <a:t>26</a:t>
            </a:fld>
            <a:endParaRPr lang="en-US"/>
          </a:p>
        </p:txBody>
      </p:sp>
      <p:sp>
        <p:nvSpPr>
          <p:cNvPr id="81925"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EDITED MANUSCRIPT AND ROUGH PROOF REVIEW</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Timing issues:</a:t>
            </a:r>
          </a:p>
          <a:p>
            <a:pPr lvl="1" eaLnBrk="1" hangingPunct="1"/>
            <a:r>
              <a:rPr lang="en-US" altLang="en-US" dirty="0"/>
              <a:t>Timetable is established by ASME Staff Secretary and Editors</a:t>
            </a:r>
          </a:p>
          <a:p>
            <a:pPr lvl="1" eaLnBrk="1" hangingPunct="1"/>
            <a:r>
              <a:rPr lang="en-US" altLang="en-US" dirty="0"/>
              <a:t>Important to keep to timetable for return of proofs</a:t>
            </a:r>
          </a:p>
          <a:p>
            <a:pPr lvl="1" eaLnBrk="1" hangingPunct="1"/>
            <a:r>
              <a:rPr lang="en-US" altLang="en-US" dirty="0"/>
              <a:t>One or two weeks (max. three)</a:t>
            </a:r>
          </a:p>
          <a:p>
            <a:pPr lvl="1" eaLnBrk="1" hangingPunct="1"/>
            <a:r>
              <a:rPr lang="en-US" altLang="en-US" dirty="0"/>
              <a:t>If committee member(s) cannot meet deadline, another committee member(s) will be assigned</a:t>
            </a:r>
          </a:p>
          <a:p>
            <a:pPr eaLnBrk="1" hangingPunct="1">
              <a:buFontTx/>
              <a:buChar char="–"/>
            </a:pPr>
            <a:endParaRPr lang="en-US" altLang="en-US" dirty="0">
              <a:solidFill>
                <a:srgbClr val="FFFFFF"/>
              </a:solidFill>
            </a:endParaRP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7F43FF2B-5D05-4B96-A82A-7C516B77E8F5}" type="slidenum">
              <a:rPr lang="en-US"/>
              <a:pPr>
                <a:defRPr/>
              </a:pPr>
              <a:t>27</a:t>
            </a:fld>
            <a:endParaRPr lang="en-US"/>
          </a:p>
        </p:txBody>
      </p:sp>
      <p:sp>
        <p:nvSpPr>
          <p:cNvPr id="8602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TIMETABLE FOR RETURN OF PROOFS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914400" y="1600200"/>
            <a:ext cx="77724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The Staff Secretary shall review final proof to ensure that changes requested have been incorporated accurately into the proofs. </a:t>
            </a:r>
          </a:p>
          <a:p>
            <a:pPr eaLnBrk="1" hangingPunct="1"/>
            <a:r>
              <a:rPr lang="en-US" altLang="en-US" dirty="0"/>
              <a:t>No additional editorial or technical changes should be made to the proofs at this stage.  </a:t>
            </a: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3265F714-F929-4DC6-99D1-AD002BC2B99E}" type="slidenum">
              <a:rPr lang="en-US"/>
              <a:pPr>
                <a:defRPr/>
              </a:pPr>
              <a:t>28</a:t>
            </a:fld>
            <a:endParaRPr lang="en-US"/>
          </a:p>
        </p:txBody>
      </p:sp>
      <p:sp>
        <p:nvSpPr>
          <p:cNvPr id="8806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FINAL PROOF REVIEW</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1"/>
          <p:cNvSpPr>
            <a:spLocks noGrp="1"/>
          </p:cNvSpPr>
          <p:nvPr>
            <p:ph type="ftr" sz="quarter" idx="10"/>
          </p:nvPr>
        </p:nvSpPr>
        <p:spPr/>
        <p:txBody>
          <a:bodyPr/>
          <a:lstStyle/>
          <a:p>
            <a:pPr>
              <a:defRPr/>
            </a:pPr>
            <a:r>
              <a:rPr lang="en-US"/>
              <a:t>ASME S&amp;C Training Module A5. Publication of Standards</a:t>
            </a:r>
            <a:endParaRPr lang="en-US" dirty="0"/>
          </a:p>
        </p:txBody>
      </p:sp>
      <p:sp>
        <p:nvSpPr>
          <p:cNvPr id="23" name="Slide Number Placeholder 2"/>
          <p:cNvSpPr>
            <a:spLocks noGrp="1"/>
          </p:cNvSpPr>
          <p:nvPr>
            <p:ph type="sldNum" sz="quarter" idx="11"/>
          </p:nvPr>
        </p:nvSpPr>
        <p:spPr/>
        <p:txBody>
          <a:bodyPr/>
          <a:lstStyle/>
          <a:p>
            <a:pPr>
              <a:defRPr/>
            </a:pPr>
            <a:fld id="{1E663191-A070-4285-BFBA-9001EFD4D9AA}" type="slidenum">
              <a:rPr lang="en-US"/>
              <a:pPr>
                <a:defRPr/>
              </a:pPr>
              <a:t>2</a:t>
            </a:fld>
            <a:endParaRPr lang="en-US"/>
          </a:p>
        </p:txBody>
      </p:sp>
      <p:sp>
        <p:nvSpPr>
          <p:cNvPr id="10244" name="Rectangle 2"/>
          <p:cNvSpPr>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nchor="ct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a:spcBef>
                <a:spcPct val="0"/>
              </a:spcBef>
              <a:buFontTx/>
              <a:buNone/>
            </a:pPr>
            <a:r>
              <a:rPr lang="en-US" altLang="en-US" sz="3200" b="1">
                <a:latin typeface="Arial" panose="020B0604020202020204" pitchFamily="34" charset="0"/>
              </a:rPr>
              <a:t>REVISIONS</a:t>
            </a:r>
          </a:p>
        </p:txBody>
      </p:sp>
      <p:sp>
        <p:nvSpPr>
          <p:cNvPr id="10245" name="Rectangle 4"/>
          <p:cNvSpPr>
            <a:spLocks noChangeArrowheads="1"/>
          </p:cNvSpPr>
          <p:nvPr/>
        </p:nvSpPr>
        <p:spPr bwMode="auto">
          <a:xfrm>
            <a:off x="1905000" y="884238"/>
            <a:ext cx="7089775"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endParaRPr lang="en-US" altLang="en-US" sz="1600" b="1">
              <a:solidFill>
                <a:srgbClr val="FF0000"/>
              </a:solidFill>
              <a:latin typeface="Arial" panose="020B0604020202020204" pitchFamily="34" charset="0"/>
            </a:endParaRPr>
          </a:p>
          <a:p>
            <a:pPr>
              <a:spcBef>
                <a:spcPct val="0"/>
              </a:spcBef>
              <a:buFontTx/>
              <a:buNone/>
            </a:pPr>
            <a:endParaRPr lang="en-US" altLang="en-US" sz="1600" b="1">
              <a:solidFill>
                <a:srgbClr val="FF0000"/>
              </a:solidFill>
              <a:latin typeface="Arial" panose="020B0604020202020204" pitchFamily="34" charset="0"/>
            </a:endParaRPr>
          </a:p>
          <a:p>
            <a:pPr>
              <a:spcBef>
                <a:spcPct val="0"/>
              </a:spcBef>
              <a:buFontTx/>
              <a:buNone/>
            </a:pPr>
            <a:endParaRPr lang="en-US" altLang="en-US" sz="1600" b="1">
              <a:solidFill>
                <a:srgbClr val="FF0000"/>
              </a:solidFill>
              <a:latin typeface="Arial" panose="020B0604020202020204" pitchFamily="34" charset="0"/>
            </a:endParaRPr>
          </a:p>
        </p:txBody>
      </p:sp>
      <p:sp>
        <p:nvSpPr>
          <p:cNvPr id="10246" name="Rectangle 5"/>
          <p:cNvSpPr>
            <a:spLocks noChangeArrowheads="1"/>
          </p:cNvSpPr>
          <p:nvPr/>
        </p:nvSpPr>
        <p:spPr bwMode="auto">
          <a:xfrm>
            <a:off x="1676400" y="884238"/>
            <a:ext cx="1527175"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eaLnBrk="1" hangingPunct="1">
              <a:spcBef>
                <a:spcPct val="0"/>
              </a:spcBef>
              <a:buFontTx/>
              <a:buNone/>
            </a:pPr>
            <a:endParaRPr lang="en-US" altLang="en-US" sz="1600" b="1">
              <a:latin typeface="Arial" panose="020B0604020202020204" pitchFamily="34" charset="0"/>
            </a:endParaRPr>
          </a:p>
          <a:p>
            <a:pPr algn="ctr" eaLnBrk="1" hangingPunct="1">
              <a:spcBef>
                <a:spcPct val="0"/>
              </a:spcBef>
              <a:buFontTx/>
              <a:buNone/>
            </a:pPr>
            <a:endParaRPr lang="en-US" altLang="en-US" sz="1600" b="1">
              <a:latin typeface="Arial" panose="020B0604020202020204" pitchFamily="34" charset="0"/>
            </a:endParaRPr>
          </a:p>
          <a:p>
            <a:pPr algn="ctr" eaLnBrk="1" hangingPunct="1">
              <a:spcBef>
                <a:spcPct val="0"/>
              </a:spcBef>
              <a:buFontTx/>
              <a:buNone/>
            </a:pPr>
            <a:endParaRPr lang="en-US" altLang="en-US" sz="1600" b="1">
              <a:latin typeface="Arial" panose="020B0604020202020204" pitchFamily="34" charset="0"/>
            </a:endParaRPr>
          </a:p>
          <a:p>
            <a:pPr algn="ctr" eaLnBrk="1" hangingPunct="1">
              <a:spcBef>
                <a:spcPct val="0"/>
              </a:spcBef>
              <a:buFontTx/>
              <a:buNone/>
            </a:pPr>
            <a:endParaRPr lang="en-US" altLang="en-US" sz="1600" b="1">
              <a:latin typeface="Arial" panose="020B0604020202020204" pitchFamily="34" charset="0"/>
            </a:endParaRPr>
          </a:p>
          <a:p>
            <a:pPr algn="ctr" eaLnBrk="1" hangingPunct="1">
              <a:spcBef>
                <a:spcPct val="0"/>
              </a:spcBef>
              <a:buFontTx/>
              <a:buNone/>
            </a:pPr>
            <a:r>
              <a:rPr lang="en-US" altLang="en-US" sz="1600" b="1">
                <a:solidFill>
                  <a:schemeClr val="bg1"/>
                </a:solidFill>
                <a:latin typeface="Arial" panose="020B0604020202020204" pitchFamily="34" charset="0"/>
              </a:rPr>
              <a:t>     </a:t>
            </a:r>
          </a:p>
        </p:txBody>
      </p:sp>
      <p:sp>
        <p:nvSpPr>
          <p:cNvPr id="10247" name="Rectangle 6"/>
          <p:cNvSpPr>
            <a:spLocks noChangeArrowheads="1"/>
          </p:cNvSpPr>
          <p:nvPr/>
        </p:nvSpPr>
        <p:spPr bwMode="auto">
          <a:xfrm>
            <a:off x="381000" y="884238"/>
            <a:ext cx="1295400"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eaLnBrk="1" hangingPunct="1">
              <a:spcBef>
                <a:spcPct val="0"/>
              </a:spcBef>
              <a:buFontTx/>
              <a:buNone/>
            </a:pPr>
            <a:endParaRPr lang="en-US" altLang="en-US" sz="1600" b="1" dirty="0">
              <a:latin typeface="Arial" panose="020B0604020202020204" pitchFamily="34" charset="0"/>
            </a:endParaRPr>
          </a:p>
          <a:p>
            <a:pPr algn="ctr" eaLnBrk="1" hangingPunct="1">
              <a:spcBef>
                <a:spcPct val="0"/>
              </a:spcBef>
              <a:buFontTx/>
              <a:buNone/>
            </a:pPr>
            <a:endParaRPr lang="en-US" altLang="en-US" sz="1600" b="1" dirty="0">
              <a:latin typeface="Arial" panose="020B0604020202020204" pitchFamily="34" charset="0"/>
            </a:endParaRPr>
          </a:p>
          <a:p>
            <a:pPr>
              <a:spcBef>
                <a:spcPct val="0"/>
              </a:spcBef>
              <a:buNone/>
            </a:pPr>
            <a:r>
              <a:rPr lang="en-US" altLang="en-US" sz="1600" b="1" dirty="0">
                <a:latin typeface="Arial" panose="020B0604020202020204" pitchFamily="34" charset="0"/>
              </a:rPr>
              <a:t>6/9/23</a:t>
            </a: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r>
              <a:rPr lang="en-US" altLang="en-US" sz="1600" b="1">
                <a:latin typeface="Arial" panose="020B0604020202020204" pitchFamily="34" charset="0"/>
              </a:rPr>
              <a:t>4/21/16</a:t>
            </a: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a:p>
            <a:pPr>
              <a:spcBef>
                <a:spcPct val="0"/>
              </a:spcBef>
              <a:buFontTx/>
              <a:buNone/>
            </a:pPr>
            <a:endParaRPr lang="en-US" altLang="en-US" sz="1600" b="1" dirty="0">
              <a:latin typeface="Arial" panose="020B0604020202020204" pitchFamily="34" charset="0"/>
            </a:endParaRPr>
          </a:p>
        </p:txBody>
      </p:sp>
      <p:sp>
        <p:nvSpPr>
          <p:cNvPr id="10248" name="Rectangle 7"/>
          <p:cNvSpPr>
            <a:spLocks noChangeArrowheads="1"/>
          </p:cNvSpPr>
          <p:nvPr/>
        </p:nvSpPr>
        <p:spPr bwMode="auto">
          <a:xfrm>
            <a:off x="3203575" y="457200"/>
            <a:ext cx="5791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eaLnBrk="1" hangingPunct="1">
              <a:buFontTx/>
              <a:buNone/>
            </a:pPr>
            <a:r>
              <a:rPr lang="en-US" altLang="en-US" b="1">
                <a:solidFill>
                  <a:srgbClr val="FFFF00"/>
                </a:solidFill>
                <a:latin typeface="Arial" panose="020B0604020202020204" pitchFamily="34" charset="0"/>
              </a:rPr>
              <a:t> </a:t>
            </a:r>
          </a:p>
        </p:txBody>
      </p:sp>
      <p:sp>
        <p:nvSpPr>
          <p:cNvPr id="10249" name="Rectangle 8"/>
          <p:cNvSpPr>
            <a:spLocks noChangeArrowheads="1"/>
          </p:cNvSpPr>
          <p:nvPr/>
        </p:nvSpPr>
        <p:spPr bwMode="auto">
          <a:xfrm>
            <a:off x="1676400" y="457200"/>
            <a:ext cx="15271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eaLnBrk="1" hangingPunct="1">
              <a:buFontTx/>
              <a:buNone/>
            </a:pPr>
            <a:endParaRPr lang="en-US" altLang="en-US" b="1">
              <a:solidFill>
                <a:srgbClr val="FFFF00"/>
              </a:solidFill>
              <a:latin typeface="Arial" panose="020B0604020202020204" pitchFamily="34" charset="0"/>
            </a:endParaRPr>
          </a:p>
        </p:txBody>
      </p:sp>
      <p:sp>
        <p:nvSpPr>
          <p:cNvPr id="10250" name="Rectangle 9"/>
          <p:cNvSpPr>
            <a:spLocks noChangeArrowheads="1"/>
          </p:cNvSpPr>
          <p:nvPr/>
        </p:nvSpPr>
        <p:spPr bwMode="auto">
          <a:xfrm>
            <a:off x="381000" y="457200"/>
            <a:ext cx="1295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lgn="ctr" eaLnBrk="1" hangingPunct="1">
              <a:spcBef>
                <a:spcPct val="0"/>
              </a:spcBef>
              <a:buFontTx/>
              <a:buNone/>
            </a:pPr>
            <a:endParaRPr lang="en-US" altLang="en-US" b="1">
              <a:solidFill>
                <a:srgbClr val="FFFF00"/>
              </a:solidFill>
              <a:latin typeface="Arial" panose="020B0604020202020204" pitchFamily="34" charset="0"/>
            </a:endParaRPr>
          </a:p>
        </p:txBody>
      </p:sp>
      <p:sp>
        <p:nvSpPr>
          <p:cNvPr id="10251" name="Line 10"/>
          <p:cNvSpPr>
            <a:spLocks noChangeShapeType="1"/>
          </p:cNvSpPr>
          <p:nvPr/>
        </p:nvSpPr>
        <p:spPr bwMode="auto">
          <a:xfrm>
            <a:off x="381000" y="457200"/>
            <a:ext cx="1295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1"/>
          <p:cNvSpPr>
            <a:spLocks noChangeShapeType="1"/>
          </p:cNvSpPr>
          <p:nvPr/>
        </p:nvSpPr>
        <p:spPr bwMode="auto">
          <a:xfrm>
            <a:off x="381000" y="6326188"/>
            <a:ext cx="1295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2"/>
          <p:cNvSpPr>
            <a:spLocks noChangeShapeType="1"/>
          </p:cNvSpPr>
          <p:nvPr/>
        </p:nvSpPr>
        <p:spPr bwMode="auto">
          <a:xfrm>
            <a:off x="381000" y="457200"/>
            <a:ext cx="0" cy="4270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3"/>
          <p:cNvSpPr>
            <a:spLocks noChangeShapeType="1"/>
          </p:cNvSpPr>
          <p:nvPr/>
        </p:nvSpPr>
        <p:spPr bwMode="auto">
          <a:xfrm>
            <a:off x="8994775" y="457200"/>
            <a:ext cx="0" cy="4270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4"/>
          <p:cNvSpPr>
            <a:spLocks noChangeShapeType="1"/>
          </p:cNvSpPr>
          <p:nvPr/>
        </p:nvSpPr>
        <p:spPr bwMode="auto">
          <a:xfrm>
            <a:off x="3203575" y="6326188"/>
            <a:ext cx="5791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5"/>
          <p:cNvSpPr>
            <a:spLocks noChangeShapeType="1"/>
          </p:cNvSpPr>
          <p:nvPr/>
        </p:nvSpPr>
        <p:spPr bwMode="auto">
          <a:xfrm>
            <a:off x="8994775" y="884238"/>
            <a:ext cx="0" cy="54419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6"/>
          <p:cNvSpPr>
            <a:spLocks noChangeShapeType="1"/>
          </p:cNvSpPr>
          <p:nvPr/>
        </p:nvSpPr>
        <p:spPr bwMode="auto">
          <a:xfrm>
            <a:off x="1676400" y="6326188"/>
            <a:ext cx="15271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7"/>
          <p:cNvSpPr>
            <a:spLocks noChangeShapeType="1"/>
          </p:cNvSpPr>
          <p:nvPr/>
        </p:nvSpPr>
        <p:spPr bwMode="auto">
          <a:xfrm>
            <a:off x="381000" y="884238"/>
            <a:ext cx="0" cy="54419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8"/>
          <p:cNvSpPr>
            <a:spLocks noChangeShapeType="1"/>
          </p:cNvSpPr>
          <p:nvPr/>
        </p:nvSpPr>
        <p:spPr bwMode="auto">
          <a:xfrm>
            <a:off x="3203575" y="457200"/>
            <a:ext cx="5791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19"/>
          <p:cNvSpPr>
            <a:spLocks noChangeShapeType="1"/>
          </p:cNvSpPr>
          <p:nvPr/>
        </p:nvSpPr>
        <p:spPr bwMode="auto">
          <a:xfrm>
            <a:off x="1676400" y="457200"/>
            <a:ext cx="15271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20"/>
          <p:cNvSpPr>
            <a:spLocks noChangeShapeType="1"/>
          </p:cNvSpPr>
          <p:nvPr/>
        </p:nvSpPr>
        <p:spPr bwMode="auto">
          <a:xfrm>
            <a:off x="1676400" y="533400"/>
            <a:ext cx="0" cy="5715000"/>
          </a:xfrm>
          <a:prstGeom prst="line">
            <a:avLst/>
          </a:prstGeom>
          <a:noFill/>
          <a:ln w="127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22"/>
          <p:cNvSpPr>
            <a:spLocks noChangeShapeType="1"/>
          </p:cNvSpPr>
          <p:nvPr/>
        </p:nvSpPr>
        <p:spPr bwMode="auto">
          <a:xfrm>
            <a:off x="381000" y="884238"/>
            <a:ext cx="8613775" cy="0"/>
          </a:xfrm>
          <a:prstGeom prst="line">
            <a:avLst/>
          </a:prstGeom>
          <a:noFill/>
          <a:ln w="127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Rectangle 1"/>
          <p:cNvSpPr>
            <a:spLocks noChangeArrowheads="1"/>
          </p:cNvSpPr>
          <p:nvPr/>
        </p:nvSpPr>
        <p:spPr bwMode="auto">
          <a:xfrm>
            <a:off x="1905000" y="1235075"/>
            <a:ext cx="6019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3399"/>
                </a:solidFill>
                <a:latin typeface="Tahoma" panose="020B0604030504040204" pitchFamily="34" charset="0"/>
              </a:defRPr>
            </a:lvl1pPr>
            <a:lvl2pPr marL="742950" indent="-285750">
              <a:spcBef>
                <a:spcPct val="20000"/>
              </a:spcBef>
              <a:buChar char="–"/>
              <a:defRPr sz="2400">
                <a:solidFill>
                  <a:srgbClr val="003399"/>
                </a:solidFill>
                <a:latin typeface="Tahoma" panose="020B0604030504040204" pitchFamily="34" charset="0"/>
              </a:defRPr>
            </a:lvl2pPr>
            <a:lvl3pPr marL="1143000" indent="-228600">
              <a:spcBef>
                <a:spcPct val="20000"/>
              </a:spcBef>
              <a:buChar char="•"/>
              <a:defRPr sz="2000">
                <a:solidFill>
                  <a:srgbClr val="003399"/>
                </a:solidFill>
                <a:latin typeface="Tahoma" panose="020B0604030504040204" pitchFamily="34" charset="0"/>
              </a:defRPr>
            </a:lvl3pPr>
            <a:lvl4pPr marL="1600200" indent="-228600">
              <a:spcBef>
                <a:spcPct val="20000"/>
              </a:spcBef>
              <a:buChar char="–"/>
              <a:defRPr sz="2000">
                <a:solidFill>
                  <a:srgbClr val="003399"/>
                </a:solidFill>
                <a:latin typeface="Tahoma" panose="020B0604030504040204" pitchFamily="34" charset="0"/>
              </a:defRPr>
            </a:lvl4pPr>
            <a:lvl5pPr marL="2057400" indent="-228600">
              <a:spcBef>
                <a:spcPct val="20000"/>
              </a:spcBef>
              <a:buChar char="»"/>
              <a:defRPr sz="2000">
                <a:solidFill>
                  <a:srgbClr val="00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3399"/>
                </a:solidFill>
                <a:latin typeface="Tahoma" panose="020B0604030504040204" pitchFamily="34" charset="0"/>
              </a:defRPr>
            </a:lvl9pPr>
          </a:lstStyle>
          <a:p>
            <a:pPr>
              <a:spcBef>
                <a:spcPct val="0"/>
              </a:spcBef>
              <a:buFontTx/>
              <a:buNone/>
            </a:pPr>
            <a:r>
              <a:rPr lang="en-US" altLang="en-US" sz="1600" b="1" dirty="0">
                <a:latin typeface="Arial" panose="020B0604020202020204" pitchFamily="34" charset="0"/>
              </a:rPr>
              <a:t>Changed to reference Updated Writing and Style Guide.</a:t>
            </a:r>
          </a:p>
          <a:p>
            <a:pPr>
              <a:spcBef>
                <a:spcPct val="0"/>
              </a:spcBef>
              <a:buFontTx/>
              <a:buNone/>
            </a:pPr>
            <a:r>
              <a:rPr lang="en-US" altLang="en-US" sz="1600" b="1" dirty="0">
                <a:latin typeface="Arial" panose="020B0604020202020204" pitchFamily="34" charset="0"/>
              </a:rPr>
              <a:t>Changed to align with Rev. 19 of ANSI accredited procedures.</a:t>
            </a:r>
          </a:p>
          <a:p>
            <a:pPr>
              <a:spcBef>
                <a:spcPct val="0"/>
              </a:spcBef>
              <a:buFontTx/>
              <a:buNone/>
            </a:pPr>
            <a:r>
              <a:rPr lang="en-US" altLang="en-US" sz="1600" b="1" dirty="0">
                <a:latin typeface="Arial" panose="020B0604020202020204" pitchFamily="34" charset="0"/>
              </a:rPr>
              <a:t>Updated to use consistent wording.</a:t>
            </a:r>
          </a:p>
          <a:p>
            <a:pPr>
              <a:spcBef>
                <a:spcPct val="0"/>
              </a:spcBef>
              <a:buFontTx/>
              <a:buNone/>
            </a:pPr>
            <a:endParaRPr lang="en-US" altLang="en-US" sz="1600" b="1" dirty="0">
              <a:latin typeface="Times" panose="02020603050405020304" pitchFamily="18" charset="0"/>
            </a:endParaRPr>
          </a:p>
          <a:p>
            <a:pPr>
              <a:spcBef>
                <a:spcPct val="0"/>
              </a:spcBef>
              <a:buFontTx/>
              <a:buNone/>
            </a:pPr>
            <a:r>
              <a:rPr lang="en-US" altLang="en-US" sz="1600" b="1" dirty="0">
                <a:latin typeface="Arial" panose="020B0604020202020204" pitchFamily="34" charset="0"/>
                <a:cs typeface="Arial" panose="020B0604020202020204" pitchFamily="34" charset="0"/>
              </a:rPr>
              <a:t>Revised entirely. Reformatted, added notes throughout, deleted Pop Quizzes and updated to current acceptable publication submittal and proof review practices</a:t>
            </a:r>
            <a:r>
              <a:rPr lang="en-US" altLang="en-US" sz="1600" b="1" dirty="0">
                <a:latin typeface="Times" panose="02020603050405020304" pitchFamily="18" charset="0"/>
              </a:rPr>
              <a:t>.</a:t>
            </a:r>
          </a:p>
          <a:p>
            <a:pPr>
              <a:spcBef>
                <a:spcPct val="0"/>
              </a:spcBef>
              <a:buFontTx/>
              <a:buNone/>
            </a:pPr>
            <a:endParaRPr lang="en-US" altLang="en-US" sz="1600" b="1" dirty="0">
              <a:latin typeface="Times"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533400" y="1417638"/>
            <a:ext cx="8001000" cy="46783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r>
              <a:rPr lang="en-US" altLang="en-US" sz="2600" dirty="0"/>
              <a:t>Ensure that the proposed revisions for ballot are prepared and presented in a clear and consistent manner. This will help ensure that the committees understand the proposed revisions and that the editors are able to accurately interpret and incorporate the approved revisions into the standard. </a:t>
            </a:r>
          </a:p>
          <a:p>
            <a:pPr marL="609600" indent="-609600" eaLnBrk="1" hangingPunct="1"/>
            <a:r>
              <a:rPr lang="en-US" altLang="en-US" sz="2600" dirty="0"/>
              <a:t>A limited number of committee members may review the proofs to ensure that the proposed revisions have been incorporated accurately. </a:t>
            </a:r>
          </a:p>
          <a:p>
            <a:pPr marL="609600" indent="-609600" eaLnBrk="1" hangingPunct="1"/>
            <a:endParaRPr lang="en-US" altLang="en-US" dirty="0"/>
          </a:p>
          <a:p>
            <a:pPr marL="609600" indent="-609600" eaLnBrk="1" hangingPunct="1"/>
            <a:endParaRPr lang="en-US" altLang="en-US" dirty="0"/>
          </a:p>
        </p:txBody>
      </p:sp>
      <p:sp>
        <p:nvSpPr>
          <p:cNvPr id="4" name="Footer Placeholder 3"/>
          <p:cNvSpPr>
            <a:spLocks noGrp="1"/>
          </p:cNvSpPr>
          <p:nvPr>
            <p:ph type="ftr" sz="quarter" idx="10"/>
          </p:nvPr>
        </p:nvSpPr>
        <p:spPr/>
        <p:txBody>
          <a:bodyPr/>
          <a:lstStyle/>
          <a:p>
            <a:pPr>
              <a:defRPr/>
            </a:pPr>
            <a:r>
              <a:rPr lang="en-US" dirty="0"/>
              <a:t>ASME S&amp;C Training Module A5. Publication of Standards</a:t>
            </a:r>
          </a:p>
        </p:txBody>
      </p:sp>
      <p:sp>
        <p:nvSpPr>
          <p:cNvPr id="5" name="Slide Number Placeholder 4"/>
          <p:cNvSpPr>
            <a:spLocks noGrp="1"/>
          </p:cNvSpPr>
          <p:nvPr>
            <p:ph type="sldNum" sz="quarter" idx="11"/>
          </p:nvPr>
        </p:nvSpPr>
        <p:spPr/>
        <p:txBody>
          <a:bodyPr/>
          <a:lstStyle/>
          <a:p>
            <a:pPr>
              <a:defRPr/>
            </a:pPr>
            <a:fld id="{E860439C-13A4-43B1-971D-217D4C9C48C2}" type="slidenum">
              <a:rPr lang="en-US"/>
              <a:pPr>
                <a:defRPr/>
              </a:pPr>
              <a:t>29</a:t>
            </a:fld>
            <a:endParaRPr lang="en-US"/>
          </a:p>
        </p:txBody>
      </p:sp>
      <p:sp>
        <p:nvSpPr>
          <p:cNvPr id="9830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MODULE SUMMARY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228600" y="1219200"/>
            <a:ext cx="8686800" cy="39338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1" eaLnBrk="1" hangingPunct="1"/>
            <a:r>
              <a:rPr lang="en-US" dirty="0"/>
              <a:t>Guidelines for Presenting Proposed Revisions for Ballot and Submittal of Approved Revisions to C&amp;S Publishing </a:t>
            </a:r>
          </a:p>
          <a:p>
            <a:pPr lvl="1" eaLnBrk="1" hangingPunct="1"/>
            <a:r>
              <a:rPr lang="en-US" dirty="0"/>
              <a:t>Guide to Developmental Review of New or Substantially Changed Standards</a:t>
            </a:r>
            <a:endParaRPr lang="en-US" altLang="en-US" dirty="0"/>
          </a:p>
          <a:p>
            <a:pPr lvl="1" eaLnBrk="1" hangingPunct="1"/>
            <a:r>
              <a:rPr lang="en-US" altLang="en-US" dirty="0"/>
              <a:t>ASME C&amp;S Writing Guide</a:t>
            </a:r>
          </a:p>
          <a:p>
            <a:pPr lvl="1" eaLnBrk="1" hangingPunct="1"/>
            <a:r>
              <a:rPr lang="en-US" dirty="0"/>
              <a:t>Guideline for Review of Rough Proofs and Manuscripts </a:t>
            </a:r>
          </a:p>
          <a:p>
            <a:pPr lvl="1" eaLnBrk="1" hangingPunct="1"/>
            <a:r>
              <a:rPr lang="en-US" altLang="en-US" sz="2200" dirty="0">
                <a:hlinkClick r:id="rId3"/>
              </a:rPr>
              <a:t>https://cstools.asme.org/csconnect/CommitteePages.cfm?Committee=L01200000&amp;Action=7609&amp;ChooseTemplate=1187</a:t>
            </a:r>
            <a:r>
              <a:rPr lang="en-US" altLang="en-US" sz="2200" dirty="0"/>
              <a:t> </a:t>
            </a: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0DF16CFD-3574-4BE9-91FC-BB28B00CDDBC}" type="slidenum">
              <a:rPr lang="en-US"/>
              <a:pPr>
                <a:defRPr/>
              </a:pPr>
              <a:t>30</a:t>
            </a:fld>
            <a:endParaRPr lang="en-US"/>
          </a:p>
        </p:txBody>
      </p:sp>
      <p:sp>
        <p:nvSpPr>
          <p:cNvPr id="94213"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REFERENCES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533400" y="1524000"/>
            <a:ext cx="8001000" cy="2895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US" altLang="en-US" dirty="0"/>
              <a:t>At the end of this module you will know… </a:t>
            </a:r>
          </a:p>
          <a:p>
            <a:pPr lvl="1" eaLnBrk="1" hangingPunct="1"/>
            <a:r>
              <a:rPr lang="en-US" altLang="en-US" dirty="0"/>
              <a:t>Proper document preparation to avoid untimely delays in publishing documents.</a:t>
            </a:r>
          </a:p>
          <a:p>
            <a:pPr lvl="1" eaLnBrk="1" hangingPunct="1"/>
            <a:r>
              <a:rPr lang="en-US" altLang="en-US" dirty="0"/>
              <a:t>How to review the proofs of the standards, noting and/or alleviating and reducing the number of discrepancies</a:t>
            </a:r>
          </a:p>
          <a:p>
            <a:pPr lvl="1" eaLnBrk="1" hangingPunct="1"/>
            <a:r>
              <a:rPr lang="en-US" altLang="en-US" dirty="0"/>
              <a:t>How you can help to produce consistent and uniform standards</a:t>
            </a:r>
          </a:p>
          <a:p>
            <a:pPr eaLnBrk="1" hangingPunct="1">
              <a:buFontTx/>
              <a:buChar char="–"/>
            </a:pPr>
            <a:endParaRPr lang="en-US" altLang="en-US" dirty="0">
              <a:solidFill>
                <a:srgbClr val="FFFFFF"/>
              </a:solidFill>
            </a:endParaRP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endParaRPr lang="en-US" dirty="0"/>
          </a:p>
        </p:txBody>
      </p:sp>
      <p:sp>
        <p:nvSpPr>
          <p:cNvPr id="5" name="Slide Number Placeholder 4"/>
          <p:cNvSpPr>
            <a:spLocks noGrp="1"/>
          </p:cNvSpPr>
          <p:nvPr>
            <p:ph type="sldNum" sz="quarter" idx="11"/>
          </p:nvPr>
        </p:nvSpPr>
        <p:spPr/>
        <p:txBody>
          <a:bodyPr/>
          <a:lstStyle/>
          <a:p>
            <a:pPr>
              <a:defRPr/>
            </a:pPr>
            <a:fld id="{0943A50C-13B2-4A2D-A325-78F04969859F}" type="slidenum">
              <a:rPr lang="en-US"/>
              <a:pPr>
                <a:defRPr/>
              </a:pPr>
              <a:t>3</a:t>
            </a:fld>
            <a:endParaRPr lang="en-US"/>
          </a:p>
        </p:txBody>
      </p:sp>
      <p:sp>
        <p:nvSpPr>
          <p:cNvPr id="12293"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LEARNING OBJECTIVES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533400" y="1295400"/>
            <a:ext cx="8001000" cy="4267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buFont typeface="Tahoma" panose="020B0604030504040204" pitchFamily="34" charset="0"/>
              <a:buAutoNum type="romanUcPeriod"/>
            </a:pPr>
            <a:r>
              <a:rPr lang="en-US" altLang="en-US" dirty="0"/>
              <a:t>Preparation of Proposals for Committee Ballot</a:t>
            </a:r>
          </a:p>
          <a:p>
            <a:pPr marL="609600" indent="-609600" eaLnBrk="1" hangingPunct="1">
              <a:buFont typeface="Tahoma" panose="020B0604030504040204" pitchFamily="34" charset="0"/>
              <a:buAutoNum type="romanUcPeriod"/>
            </a:pPr>
            <a:r>
              <a:rPr lang="en-US" altLang="en-US" dirty="0"/>
              <a:t>Sample Revisions</a:t>
            </a:r>
          </a:p>
          <a:p>
            <a:pPr marL="609600" indent="-609600" eaLnBrk="1" hangingPunct="1">
              <a:buFont typeface="Tahoma" panose="020B0604030504040204" pitchFamily="34" charset="0"/>
              <a:buAutoNum type="romanUcPeriod"/>
            </a:pPr>
            <a:r>
              <a:rPr lang="en-US" altLang="en-US" dirty="0"/>
              <a:t>Preparation of Submittal of Revisions to C&amp;S Publications</a:t>
            </a:r>
          </a:p>
          <a:p>
            <a:pPr marL="609600" indent="-609600" eaLnBrk="1" hangingPunct="1">
              <a:buFont typeface="Tahoma" panose="020B0604030504040204" pitchFamily="34" charset="0"/>
              <a:buAutoNum type="romanUcPeriod"/>
            </a:pPr>
            <a:r>
              <a:rPr lang="en-US" altLang="en-US" dirty="0"/>
              <a:t>Distribution and Review of Rough Proofs and Manuscripts</a:t>
            </a:r>
          </a:p>
          <a:p>
            <a:pPr marL="609600" indent="-609600" eaLnBrk="1" hangingPunct="1">
              <a:buFont typeface="Tahoma" panose="020B0604030504040204" pitchFamily="34" charset="0"/>
              <a:buAutoNum type="romanUcPeriod"/>
            </a:pPr>
            <a:r>
              <a:rPr lang="en-US" altLang="en-US" dirty="0"/>
              <a:t>Distribution and Review of Proofs</a:t>
            </a: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B65E6C59-B5F3-41D7-8092-93560E723B71}" type="slidenum">
              <a:rPr lang="en-US"/>
              <a:pPr>
                <a:defRPr/>
              </a:pPr>
              <a:t>4</a:t>
            </a:fld>
            <a:endParaRPr lang="en-US"/>
          </a:p>
        </p:txBody>
      </p:sp>
      <p:sp>
        <p:nvSpPr>
          <p:cNvPr id="14341"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AGENDA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06450" y="2876550"/>
            <a:ext cx="772795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I. PREPARATION OF </a:t>
            </a:r>
            <a:br>
              <a:rPr lang="en-US" altLang="en-US" dirty="0"/>
            </a:br>
            <a:r>
              <a:rPr lang="en-US" altLang="en-US" dirty="0"/>
              <a:t>PROPOSALS FOR COMMITTEE</a:t>
            </a:r>
            <a:br>
              <a:rPr lang="en-US" altLang="en-US" dirty="0"/>
            </a:br>
            <a:r>
              <a:rPr lang="en-US" altLang="en-US" dirty="0"/>
              <a:t>BALLOT</a:t>
            </a:r>
          </a:p>
        </p:txBody>
      </p:sp>
      <p:sp>
        <p:nvSpPr>
          <p:cNvPr id="3" name="Footer Placeholder 2"/>
          <p:cNvSpPr>
            <a:spLocks noGrp="1"/>
          </p:cNvSpPr>
          <p:nvPr>
            <p:ph type="ftr" sz="quarter" idx="10"/>
          </p:nvPr>
        </p:nvSpPr>
        <p:spPr/>
        <p:txBody>
          <a:bodyPr/>
          <a:lstStyle/>
          <a:p>
            <a:pPr>
              <a:defRPr/>
            </a:pPr>
            <a:r>
              <a:rPr lang="en-US"/>
              <a:t>ASME S&amp;C Training Module A5. Publication of Standards</a:t>
            </a:r>
          </a:p>
        </p:txBody>
      </p:sp>
      <p:sp>
        <p:nvSpPr>
          <p:cNvPr id="4" name="Slide Number Placeholder 3"/>
          <p:cNvSpPr>
            <a:spLocks noGrp="1"/>
          </p:cNvSpPr>
          <p:nvPr>
            <p:ph type="sldNum" sz="quarter" idx="11"/>
          </p:nvPr>
        </p:nvSpPr>
        <p:spPr/>
        <p:txBody>
          <a:bodyPr/>
          <a:lstStyle/>
          <a:p>
            <a:pPr>
              <a:defRPr/>
            </a:pPr>
            <a:fld id="{158C99DA-395C-450A-B7B4-77289D323BF5}" type="slidenum">
              <a:rPr lang="en-US"/>
              <a:pPr>
                <a:defRPr/>
              </a:pPr>
              <a:t>5</a:t>
            </a:fld>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219200"/>
            <a:ext cx="8229600" cy="4906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Best resources are located online at:</a:t>
            </a:r>
          </a:p>
          <a:p>
            <a:pPr marL="400050" lvl="1" indent="0" eaLnBrk="1" hangingPunct="1">
              <a:buNone/>
            </a:pPr>
            <a:r>
              <a:rPr lang="en-US" altLang="en-US" dirty="0">
                <a:hlinkClick r:id="rId3"/>
              </a:rPr>
              <a:t>https://cstools.asme.org/csconnect/CommitteePages.cfm?Committee=N10000000&amp;Action=7609&amp;ChooseTemplate=1187</a:t>
            </a:r>
            <a:endParaRPr lang="en-US" altLang="en-US" dirty="0"/>
          </a:p>
          <a:p>
            <a:pPr marL="400050" lvl="1" indent="0" eaLnBrk="1" hangingPunct="1">
              <a:buNone/>
            </a:pPr>
            <a:r>
              <a:rPr lang="en-US" altLang="en-US" dirty="0"/>
              <a:t>Follow the </a:t>
            </a:r>
            <a:r>
              <a:rPr lang="en-US" dirty="0"/>
              <a:t>Guidelines for Presenting Proposed Revisions for Ballot and Submittal of Approved Revisions to C&amp;S Publishing.</a:t>
            </a:r>
          </a:p>
          <a:p>
            <a:pPr lvl="1" eaLnBrk="1" hangingPunct="1">
              <a:buClr>
                <a:srgbClr val="003399"/>
              </a:buClr>
            </a:pPr>
            <a:r>
              <a:rPr lang="en-US" altLang="en-US" dirty="0"/>
              <a:t>Follow the 2023 ASME Codes &amp; Standards Writing Guide and Editorial Style Guide</a:t>
            </a:r>
          </a:p>
          <a:p>
            <a:pPr lvl="1" eaLnBrk="1" hangingPunct="1">
              <a:buClr>
                <a:srgbClr val="003399"/>
              </a:buClr>
            </a:pPr>
            <a:r>
              <a:rPr lang="en-US" altLang="en-US" dirty="0"/>
              <a:t>Additional guidance may be available in committee guides.</a:t>
            </a:r>
          </a:p>
          <a:p>
            <a:pPr lvl="1" eaLnBrk="1" hangingPunct="1">
              <a:buFontTx/>
              <a:buNone/>
            </a:pPr>
            <a:endParaRPr lang="en-US" altLang="en-US" dirty="0"/>
          </a:p>
          <a:p>
            <a:pPr lvl="1" eaLnBrk="1" hangingPunct="1">
              <a:buFontTx/>
              <a:buNone/>
            </a:pPr>
            <a:endParaRPr lang="en-US" altLang="en-US" dirty="0"/>
          </a:p>
          <a:p>
            <a:pPr eaLnBrk="1" hangingPunct="1">
              <a:buFontTx/>
              <a:buNone/>
            </a:pPr>
            <a:endParaRPr lang="en-US" altLang="en-US" dirty="0">
              <a:solidFill>
                <a:srgbClr val="FFFFFF"/>
              </a:solidFill>
            </a:endParaRP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AA566F5E-0F18-4D46-B289-DE65BB91611C}" type="slidenum">
              <a:rPr lang="en-US"/>
              <a:pPr>
                <a:defRPr/>
              </a:pPr>
              <a:t>6</a:t>
            </a:fld>
            <a:endParaRPr lang="en-US"/>
          </a:p>
        </p:txBody>
      </p:sp>
      <p:sp>
        <p:nvSpPr>
          <p:cNvPr id="18437" name="Rectangle 2"/>
          <p:cNvSpPr>
            <a:spLocks noGrp="1" noChangeArrowheads="1"/>
          </p:cNvSpPr>
          <p:nvPr>
            <p:ph type="title"/>
          </p:nvPr>
        </p:nvSpPr>
        <p:spPr>
          <a:xfrm>
            <a:off x="554038" y="228600"/>
            <a:ext cx="8035925"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a:t>GENERAL GUIDELINES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914400" y="1443259"/>
            <a:ext cx="77724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400" dirty="0"/>
              <a:t>ASME C&amp;S WRITING GUIDE -</a:t>
            </a:r>
            <a:r>
              <a:rPr lang="en-US" altLang="en-US" sz="2400" i="1" dirty="0"/>
              <a:t> for new documents or new parts being created for existing documents</a:t>
            </a:r>
          </a:p>
          <a:p>
            <a:pPr lvl="1" eaLnBrk="1" hangingPunct="1"/>
            <a:r>
              <a:rPr lang="en-US" altLang="en-US" sz="2000" dirty="0"/>
              <a:t>Style</a:t>
            </a:r>
          </a:p>
          <a:p>
            <a:pPr lvl="2" eaLnBrk="1" hangingPunct="1"/>
            <a:r>
              <a:rPr lang="en-US" altLang="en-US" sz="1800" dirty="0"/>
              <a:t>Sequencing</a:t>
            </a:r>
          </a:p>
          <a:p>
            <a:pPr lvl="2" eaLnBrk="1" hangingPunct="1">
              <a:spcBef>
                <a:spcPct val="0"/>
              </a:spcBef>
            </a:pPr>
            <a:r>
              <a:rPr lang="en-US" altLang="en-US" sz="1800" dirty="0"/>
              <a:t>Punctuation</a:t>
            </a:r>
          </a:p>
          <a:p>
            <a:pPr lvl="2" eaLnBrk="1" hangingPunct="1">
              <a:spcBef>
                <a:spcPct val="0"/>
              </a:spcBef>
            </a:pPr>
            <a:r>
              <a:rPr lang="en-US" altLang="en-US" sz="1800" dirty="0"/>
              <a:t>Abbreviations</a:t>
            </a:r>
          </a:p>
          <a:p>
            <a:pPr lvl="1" eaLnBrk="1" hangingPunct="1"/>
            <a:r>
              <a:rPr lang="en-US" altLang="en-US" sz="2000" dirty="0"/>
              <a:t>Format</a:t>
            </a:r>
          </a:p>
          <a:p>
            <a:pPr lvl="2" eaLnBrk="1" hangingPunct="1"/>
            <a:r>
              <a:rPr lang="en-US" altLang="en-US" sz="1800" dirty="0"/>
              <a:t>Title page</a:t>
            </a:r>
          </a:p>
          <a:p>
            <a:pPr lvl="2" eaLnBrk="1" hangingPunct="1">
              <a:spcBef>
                <a:spcPct val="0"/>
              </a:spcBef>
            </a:pPr>
            <a:r>
              <a:rPr lang="en-US" altLang="en-US" sz="1800" dirty="0"/>
              <a:t>Foreword</a:t>
            </a:r>
          </a:p>
          <a:p>
            <a:pPr lvl="2" eaLnBrk="1" hangingPunct="1">
              <a:spcBef>
                <a:spcPct val="0"/>
              </a:spcBef>
            </a:pPr>
            <a:r>
              <a:rPr lang="en-US" altLang="en-US" sz="1800" dirty="0"/>
              <a:t>Main text, art    </a:t>
            </a:r>
          </a:p>
          <a:p>
            <a:pPr lvl="1" eaLnBrk="1" hangingPunct="1"/>
            <a:r>
              <a:rPr lang="en-US" altLang="en-US" sz="2000" dirty="0"/>
              <a:t>Special Policies</a:t>
            </a:r>
          </a:p>
          <a:p>
            <a:pPr lvl="2" eaLnBrk="1" hangingPunct="1"/>
            <a:r>
              <a:rPr lang="en-US" sz="1800" dirty="0">
                <a:latin typeface="Segoe UI" panose="020B0502040204020203" pitchFamily="34" charset="0"/>
              </a:rPr>
              <a:t>Copywritten material requires permission</a:t>
            </a:r>
            <a:endParaRPr lang="en-US" sz="1800" dirty="0">
              <a:effectLst/>
              <a:latin typeface="Segoe UI" panose="020B0502040204020203" pitchFamily="34" charset="0"/>
            </a:endParaRPr>
          </a:p>
          <a:p>
            <a:pPr lvl="2" eaLnBrk="1" hangingPunct="1"/>
            <a:r>
              <a:rPr lang="en-US" sz="1800" dirty="0">
                <a:effectLst/>
                <a:latin typeface="Segoe UI" panose="020B0502040204020203" pitchFamily="34" charset="0"/>
              </a:rPr>
              <a:t>Refer </a:t>
            </a:r>
            <a:r>
              <a:rPr lang="en-US" sz="1800" dirty="0">
                <a:latin typeface="Segoe UI" panose="020B0502040204020203" pitchFamily="34" charset="0"/>
              </a:rPr>
              <a:t>to Writing Guide and Editorial Style Guide </a:t>
            </a:r>
          </a:p>
          <a:p>
            <a:pPr lvl="2" eaLnBrk="1" hangingPunct="1"/>
            <a:r>
              <a:rPr lang="en-US" sz="1800" dirty="0">
                <a:latin typeface="Segoe UI" panose="020B0502040204020203" pitchFamily="34" charset="0"/>
                <a:hlinkClick r:id="rId3"/>
              </a:rPr>
              <a:t> </a:t>
            </a:r>
            <a:r>
              <a:rPr lang="en-US" sz="1400" dirty="0">
                <a:latin typeface="Segoe UI" panose="020B0502040204020203" pitchFamily="34" charset="0"/>
                <a:hlinkClick r:id="rId3"/>
              </a:rPr>
              <a:t>https://cstools.asme.org/csconnect/FileUpload.cfm?View=yes&amp;ID=53924</a:t>
            </a:r>
            <a:r>
              <a:rPr lang="en-US" sz="1400" dirty="0">
                <a:latin typeface="Segoe UI" panose="020B0502040204020203" pitchFamily="34" charset="0"/>
              </a:rPr>
              <a:t> </a:t>
            </a:r>
          </a:p>
          <a:p>
            <a:pPr lvl="2" eaLnBrk="1" hangingPunct="1"/>
            <a:endParaRPr lang="en-US" altLang="en-US" dirty="0"/>
          </a:p>
        </p:txBody>
      </p:sp>
      <p:sp>
        <p:nvSpPr>
          <p:cNvPr id="4" name="Footer Placeholder 3"/>
          <p:cNvSpPr>
            <a:spLocks noGrp="1"/>
          </p:cNvSpPr>
          <p:nvPr>
            <p:ph type="ftr" sz="quarter" idx="10"/>
          </p:nvPr>
        </p:nvSpPr>
        <p:spPr/>
        <p:txBody>
          <a:bodyPr/>
          <a:lstStyle/>
          <a:p>
            <a:pPr>
              <a:defRPr/>
            </a:pPr>
            <a:r>
              <a:rPr lang="en-US" dirty="0"/>
              <a:t>ASME S&amp;C Training Module A5. Publication of Standards</a:t>
            </a:r>
          </a:p>
        </p:txBody>
      </p:sp>
      <p:sp>
        <p:nvSpPr>
          <p:cNvPr id="5" name="Slide Number Placeholder 4"/>
          <p:cNvSpPr>
            <a:spLocks noGrp="1"/>
          </p:cNvSpPr>
          <p:nvPr>
            <p:ph type="sldNum" sz="quarter" idx="11"/>
          </p:nvPr>
        </p:nvSpPr>
        <p:spPr/>
        <p:txBody>
          <a:bodyPr/>
          <a:lstStyle/>
          <a:p>
            <a:pPr>
              <a:defRPr/>
            </a:pPr>
            <a:fld id="{332C6264-0C5D-4088-A16A-E46A3CF84D19}" type="slidenum">
              <a:rPr lang="en-US"/>
              <a:pPr>
                <a:defRPr/>
              </a:pPr>
              <a:t>7</a:t>
            </a:fld>
            <a:endParaRPr lang="en-US"/>
          </a:p>
        </p:txBody>
      </p:sp>
      <p:sp>
        <p:nvSpPr>
          <p:cNvPr id="96261" name="Rectangle 2"/>
          <p:cNvSpPr>
            <a:spLocks noGrp="1" noChangeArrowheads="1"/>
          </p:cNvSpPr>
          <p:nvPr>
            <p:ph type="title"/>
          </p:nvPr>
        </p:nvSpPr>
        <p:spPr>
          <a:xfrm>
            <a:off x="228600" y="228600"/>
            <a:ext cx="8035925"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t>GENERAL GUIDELINES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For a new standard, create the text in MS Word. For revisions to an existing standard, use the most recent edition of the standard. </a:t>
            </a:r>
          </a:p>
          <a:p>
            <a:r>
              <a:rPr lang="en-US" sz="2400" dirty="0"/>
              <a:t>Present revisions using one of the following preferred methods:</a:t>
            </a:r>
          </a:p>
          <a:p>
            <a:pPr lvl="1"/>
            <a:r>
              <a:rPr lang="en-US" sz="2200" dirty="0"/>
              <a:t>Mark up a MS Word document using the “Track Changes” tool in MS Word.</a:t>
            </a:r>
          </a:p>
          <a:p>
            <a:pPr lvl="1"/>
            <a:r>
              <a:rPr lang="en-US" sz="2200" dirty="0"/>
              <a:t>Mark up a PDF of the standard using the “Comment” features in Adobe Acrobat.</a:t>
            </a:r>
          </a:p>
          <a:p>
            <a:pPr lvl="1"/>
            <a:r>
              <a:rPr lang="en-US" sz="2200" dirty="0"/>
              <a:t>Print the affected page, manually mark the changes, and scan the page. </a:t>
            </a:r>
          </a:p>
          <a:p>
            <a:pPr lvl="1"/>
            <a:r>
              <a:rPr lang="en-US" sz="2200" dirty="0"/>
              <a:t>Adhere to committee-specific methods, if any.</a:t>
            </a:r>
          </a:p>
        </p:txBody>
      </p:sp>
      <p:sp>
        <p:nvSpPr>
          <p:cNvPr id="3" name="Title 2"/>
          <p:cNvSpPr>
            <a:spLocks noGrp="1"/>
          </p:cNvSpPr>
          <p:nvPr>
            <p:ph type="title"/>
          </p:nvPr>
        </p:nvSpPr>
        <p:spPr/>
        <p:txBody>
          <a:bodyPr/>
          <a:lstStyle/>
          <a:p>
            <a:r>
              <a:rPr lang="en-US" dirty="0"/>
              <a:t>PREPARATION OF PROPOSALS FOR COMMITTEE BALLOT</a:t>
            </a:r>
          </a:p>
        </p:txBody>
      </p:sp>
      <p:sp>
        <p:nvSpPr>
          <p:cNvPr id="4" name="Footer Placeholder 3"/>
          <p:cNvSpPr>
            <a:spLocks noGrp="1"/>
          </p:cNvSpPr>
          <p:nvPr>
            <p:ph type="ftr" sz="quarter" idx="10"/>
          </p:nvPr>
        </p:nvSpPr>
        <p:spPr/>
        <p:txBody>
          <a:bodyPr/>
          <a:lstStyle/>
          <a:p>
            <a:pPr>
              <a:defRPr/>
            </a:pPr>
            <a:r>
              <a:rPr lang="en-US"/>
              <a:t>ASME S&amp;C Training Module A5. Publication of Standards</a:t>
            </a:r>
          </a:p>
        </p:txBody>
      </p:sp>
      <p:sp>
        <p:nvSpPr>
          <p:cNvPr id="5" name="Slide Number Placeholder 4"/>
          <p:cNvSpPr>
            <a:spLocks noGrp="1"/>
          </p:cNvSpPr>
          <p:nvPr>
            <p:ph type="sldNum" sz="quarter" idx="11"/>
          </p:nvPr>
        </p:nvSpPr>
        <p:spPr/>
        <p:txBody>
          <a:bodyPr/>
          <a:lstStyle/>
          <a:p>
            <a:pPr>
              <a:defRPr/>
            </a:pPr>
            <a:fld id="{7B935EA3-3B09-4EFA-BDB6-47AD800CAC0F}" type="slidenum">
              <a:rPr lang="en-US" smtClean="0"/>
              <a:pPr>
                <a:defRPr/>
              </a:pPr>
              <a:t>8</a:t>
            </a:fld>
            <a:endParaRPr lang="en-US"/>
          </a:p>
        </p:txBody>
      </p:sp>
    </p:spTree>
    <p:extLst>
      <p:ext uri="{BB962C8B-B14F-4D97-AF65-F5344CB8AC3E}">
        <p14:creationId xmlns:p14="http://schemas.microsoft.com/office/powerpoint/2010/main" val="837722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yej\LOCALS~1\Temp\articulate\presenter\imgtemp\TSBJkxyJ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yej\LOCALS~1\Temp\articulate\presenter\imgtemp\TSBJkxyJ_files\slide0001_image001.png"/>
</p:tagLst>
</file>

<file path=ppt/theme/theme1.xml><?xml version="1.0" encoding="utf-8"?>
<a:theme xmlns:a="http://schemas.openxmlformats.org/drawingml/2006/main" name="S&amp;C Module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mp;C Modules" id="{E3D1ABBA-B283-4086-8DB0-082B060ABCDB}" vid="{8F1530C0-A7EB-405C-AC9F-31715728C8B6}"/>
    </a:ext>
  </a:extLst>
</a:theme>
</file>

<file path=ppt/theme/theme2.xml><?xml version="1.0" encoding="utf-8"?>
<a:theme xmlns:a="http://schemas.openxmlformats.org/drawingml/2006/main" name="S&amp;C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S&amp;C Modules</Template>
  <TotalTime>3378</TotalTime>
  <Words>4222</Words>
  <Application>Microsoft Office PowerPoint</Application>
  <PresentationFormat>On-screen Show (4:3)</PresentationFormat>
  <Paragraphs>360</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Segoe UI</vt:lpstr>
      <vt:lpstr>Tahoma</vt:lpstr>
      <vt:lpstr>Times</vt:lpstr>
      <vt:lpstr>S&amp;C Modules</vt:lpstr>
      <vt:lpstr>S&amp;C Theme</vt:lpstr>
      <vt:lpstr>Standards and Certification Training </vt:lpstr>
      <vt:lpstr>Module A Course Outline</vt:lpstr>
      <vt:lpstr>PowerPoint Presentation</vt:lpstr>
      <vt:lpstr>LEARNING OBJECTIVES</vt:lpstr>
      <vt:lpstr>AGENDA</vt:lpstr>
      <vt:lpstr>I. PREPARATION OF  PROPOSALS FOR COMMITTEE BALLOT</vt:lpstr>
      <vt:lpstr>GENERAL GUIDELINES</vt:lpstr>
      <vt:lpstr>GENERAL GUIDELINES</vt:lpstr>
      <vt:lpstr>PREPARATION OF PROPOSALS FOR COMMITTEE BALLOT</vt:lpstr>
      <vt:lpstr>PREPARATION OF NEW TABLES,  GRAPHICS AND EQUATIONS</vt:lpstr>
      <vt:lpstr>USE OF COLOR IN REVISIONS</vt:lpstr>
      <vt:lpstr>II. SAMPLE REVISIONS</vt:lpstr>
      <vt:lpstr>BASIC REQUIREMENT FOR REVISIONS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Preparation of Manuscript for Submittal to C&amp;S Publishing</vt:lpstr>
      <vt:lpstr>PREPARATION OF MANUSCRIPT</vt:lpstr>
      <vt:lpstr>PREPARATION OF MANUSCRIPT</vt:lpstr>
      <vt:lpstr>PREPARATION OF ELECTRONIC FILES</vt:lpstr>
      <vt:lpstr>IV. DISTRIBUTION AND REVIEW OF MANUSCRIPTS, ROUGH PROOFS AND FINAL PROOFS</vt:lpstr>
      <vt:lpstr>EDITED MANUSCRIPT AND ROUGH PROOF REVIEW</vt:lpstr>
      <vt:lpstr>TIMETABLE FOR RETURN OF PROOFS</vt:lpstr>
      <vt:lpstr>FINAL PROOF REVIEW</vt:lpstr>
      <vt:lpstr>MODULE SUMMARY</vt:lpstr>
      <vt:lpstr>REFERENCES</vt:lpstr>
    </vt:vector>
  </TitlesOfParts>
  <Company>ASME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Mayra Santiago</dc:creator>
  <cp:lastModifiedBy>Adam Maslowski</cp:lastModifiedBy>
  <cp:revision>256</cp:revision>
  <cp:lastPrinted>2016-04-21T19:40:09Z</cp:lastPrinted>
  <dcterms:created xsi:type="dcterms:W3CDTF">2008-04-17T17:36:45Z</dcterms:created>
  <dcterms:modified xsi:type="dcterms:W3CDTF">2023-06-12T15:17:09Z</dcterms:modified>
</cp:coreProperties>
</file>